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8" d="100"/>
          <a:sy n="78" d="100"/>
        </p:scale>
        <p:origin x="1594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1447801"/>
            <a:ext cx="662096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2" y="4777380"/>
            <a:ext cx="662096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61430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raz panoramiczny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800587"/>
            <a:ext cx="66209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2" y="685800"/>
            <a:ext cx="662096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3" y="5367325"/>
            <a:ext cx="662096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8113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1447800"/>
            <a:ext cx="6620968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3657600"/>
            <a:ext cx="6620968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12597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409" y="1447800"/>
            <a:ext cx="6001049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448177" y="3771174"/>
            <a:ext cx="546115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pl-PL"/>
              <a:t>Kliknij, aby edytować style wzorca tekstu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4350657"/>
            <a:ext cx="6620968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673897" y="971253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999690" y="2613787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196846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3124201"/>
            <a:ext cx="662096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214326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um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834" y="1981200"/>
            <a:ext cx="22107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475" y="2667000"/>
            <a:ext cx="219608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3504" y="1981200"/>
            <a:ext cx="220275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5586" y="2667000"/>
            <a:ext cx="221067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1981200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4917" y="2667000"/>
            <a:ext cx="2199658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4/9/2025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06477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umna obraz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475" y="4250949"/>
            <a:ext cx="22056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489475" y="2209800"/>
            <a:ext cx="2205612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475" y="4827212"/>
            <a:ext cx="2205612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792" y="4250949"/>
            <a:ext cx="21984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17791" y="2209800"/>
            <a:ext cx="2198466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776" y="4827211"/>
            <a:ext cx="2201378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4250949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4916" y="2209800"/>
            <a:ext cx="219965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4824" y="4827209"/>
            <a:ext cx="220257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4/9/2025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92838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030214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9782" y="430214"/>
            <a:ext cx="1314793" cy="5826125"/>
          </a:xfrm>
        </p:spPr>
        <p:txBody>
          <a:bodyPr vert="eaVert" anchor="b" anchorCtr="0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475" y="773205"/>
            <a:ext cx="5568812" cy="5483134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20191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67250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2861734"/>
            <a:ext cx="662096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6942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700" y="2060576"/>
            <a:ext cx="3298113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1975" y="2056093"/>
            <a:ext cx="3298115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75481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1905000"/>
            <a:ext cx="32981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700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1976" y="1905000"/>
            <a:ext cx="3298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1976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4/9/2025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02329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4/9/2025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458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4/9/2025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7335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1447800"/>
            <a:ext cx="2551462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397" y="1447800"/>
            <a:ext cx="3898013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129281"/>
            <a:ext cx="25514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4/9/2025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32905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656" y="1854192"/>
            <a:ext cx="3820674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3517" y="1143000"/>
            <a:ext cx="2400925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657600"/>
            <a:ext cx="3814728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7061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629943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568983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4000"/>
                </a:schemeClr>
              </a:gs>
              <a:gs pos="73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629943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9000"/>
                </a:schemeClr>
              </a:gs>
              <a:gs pos="66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1000"/>
                </a:schemeClr>
              </a:gs>
              <a:gs pos="75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8000"/>
                </a:schemeClr>
              </a:gs>
              <a:gs pos="72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2052925"/>
            <a:ext cx="6711654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494989" y="1828771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4/9/2025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233335" y="3263371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766431" y="295736"/>
            <a:ext cx="628813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1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21341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7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6" indent="-342906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62" indent="-285755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20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2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3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42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49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5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6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7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5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22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3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38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46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53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6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REKOMENDACJE DLA SZKÓŁ SPECJALNYCH I INTEGRACYJNYCH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8528" y="3303639"/>
            <a:ext cx="6280825" cy="2944767"/>
          </a:xfrm>
        </p:spPr>
        <p:txBody>
          <a:bodyPr/>
          <a:lstStyle/>
          <a:p>
            <a:r>
              <a:rPr dirty="0" err="1"/>
              <a:t>Wspieranie</a:t>
            </a:r>
            <a:r>
              <a:rPr dirty="0"/>
              <a:t> </a:t>
            </a:r>
            <a:r>
              <a:rPr dirty="0" err="1"/>
              <a:t>edukacji</a:t>
            </a:r>
            <a:r>
              <a:rPr dirty="0"/>
              <a:t> </a:t>
            </a:r>
            <a:r>
              <a:rPr dirty="0" err="1"/>
              <a:t>artystycznej</a:t>
            </a:r>
            <a:endParaRPr lang="pl-PL"/>
          </a:p>
          <a:p>
            <a:r>
              <a:t> </a:t>
            </a:r>
            <a:r>
              <a:rPr dirty="0" err="1"/>
              <a:t>uczniów</a:t>
            </a:r>
            <a:r>
              <a:rPr dirty="0"/>
              <a:t> </a:t>
            </a:r>
            <a:r>
              <a:rPr dirty="0" err="1"/>
              <a:t>Głuchych</a:t>
            </a:r>
            <a:endParaRPr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8. Relacje i inkluzja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🤝 Wspólne działania artystyczne (teatr, taniec, gry)</a:t>
            </a:r>
          </a:p>
          <a:p>
            <a:r>
              <a:t>🌟 Projekty umożliwiające pokazanie talentów uczniów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9. Lekcje alternatywne i projekty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📅 Bloki tematyczne („Tydzień kreatywności”, „Sztuka i emocje”)</a:t>
            </a:r>
          </a:p>
          <a:p>
            <a:r>
              <a:t>🎉 Wydarzenia z udziałem społeczności lokalnej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10. Ewaluacja i rozwój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📈 Dokumentowanie działań i dzielenie się doświadczeniem</a:t>
            </a:r>
          </a:p>
          <a:p>
            <a:r>
              <a:t>💻 Platformy, seminaria i webinaria dla nauczycieli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Rekomendacje techniczne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💻 Otwarta platforma z materiałami PJM/SJM</a:t>
            </a:r>
          </a:p>
          <a:p>
            <a:r>
              <a:t>🎯 Narzędzia do oceny postępów</a:t>
            </a:r>
          </a:p>
          <a:p>
            <a:r>
              <a:t>🏛️ Współpraca z instytucjami kultury i organizacjami Głuchych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Podsumowanie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🖼️ Sztuka to język zrozumiały dla każdego ucznia Głuchego.</a:t>
            </a:r>
          </a:p>
          <a:p>
            <a:r>
              <a:t>📚 Projekt „Edukacja artystyczna Głuchych” to gotowe inspiracje i rozwiązania dla szkół.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Cel rekomendacji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🎯 Cel:</a:t>
            </a:r>
          </a:p>
          <a:p>
            <a:r>
              <a:t>Wykorzystanie sztuki jako języka zrozumiałego dla uczniów Głuchych</a:t>
            </a:r>
          </a:p>
          <a:p>
            <a:r>
              <a:t>🔹 Rozwój osobisty</a:t>
            </a:r>
          </a:p>
          <a:p>
            <a:r>
              <a:t>🔹 Integracja społeczna</a:t>
            </a:r>
          </a:p>
          <a:p>
            <a:r>
              <a:t>🔹 Budowanie tożsamości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1. Artystyczne metody w edukacji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🎭 Wprowadzenie działań artystycznych (pantomima, teatr, taniec, kolaż)</a:t>
            </a:r>
          </a:p>
          <a:p>
            <a:r>
              <a:t>📚 Zastosowanie w nauczaniu różnych przedmiotów</a:t>
            </a:r>
          </a:p>
          <a:p>
            <a:r>
              <a:t>🔄 Projekty interdyscyplinarne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2. Materiały dydaktyczne w PJM/SJM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🎥 Filmy instruktażowe, słowniki, animacje w języku migowym</a:t>
            </a:r>
          </a:p>
          <a:p>
            <a:r>
              <a:t>🧑‍🏫 Szkolenie nauczycieli i tłumaczy PJM/SJM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3. Szkolenia dla nauczycieli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🧠 Kursy z arteterapii, edukacji teatralnej, komunikacji niewerbalnej</a:t>
            </a:r>
          </a:p>
          <a:p>
            <a:r>
              <a:t>📘 Dostęp do scenariuszy, przykładów prac i nagrań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4. Rozwój emocjonalny i społeczny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💛 Zajęcia z empatii, emocji i samoświadomości</a:t>
            </a:r>
          </a:p>
          <a:p>
            <a:r>
              <a:t>👥 Praca w grupach z określonymi rolami: lider, twórca, prezenter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5. Wizualne dostosowanie środowiska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👁️ Skupienie na obrazie, kolorze, ruchu i przestrzeni</a:t>
            </a:r>
          </a:p>
          <a:p>
            <a:r>
              <a:t>👐 Ruchowe i manualne formy pracy zamiast wykładów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6. Ekspresja i współpraca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🎨 Tworzenie przez uczniów własnych materiałów (plakaty, gry)</a:t>
            </a:r>
          </a:p>
          <a:p>
            <a:r>
              <a:t>🎭 Organizacja wystaw, projektów międzyklasowych i międzyszkolnych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7. Tożsamość kulturowa Głuchych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🧬 Treści o kulturze i historii Głuchych</a:t>
            </a:r>
          </a:p>
          <a:p>
            <a:r>
              <a:t>🎭 Sztuka jako forma budowania dumy i przynależności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Jon">
  <a:themeElements>
    <a:clrScheme name="J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D0CB"/>
      </a:folHlink>
    </a:clrScheme>
    <a:fontScheme name="J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J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</TotalTime>
  <Words>321</Words>
  <Application>Microsoft Office PowerPoint</Application>
  <PresentationFormat>Pokaz na ekranie (4:3)</PresentationFormat>
  <Paragraphs>47</Paragraphs>
  <Slides>14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2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14</vt:i4>
      </vt:variant>
    </vt:vector>
  </HeadingPairs>
  <TitlesOfParts>
    <vt:vector size="17" baseType="lpstr">
      <vt:lpstr>Century Gothic</vt:lpstr>
      <vt:lpstr>Wingdings 3</vt:lpstr>
      <vt:lpstr>Jon</vt:lpstr>
      <vt:lpstr>REKOMENDACJE DLA SZKÓŁ SPECJALNYCH I INTEGRACYJNYCH</vt:lpstr>
      <vt:lpstr>Cel rekomendacji</vt:lpstr>
      <vt:lpstr>1. Artystyczne metody w edukacji</vt:lpstr>
      <vt:lpstr>2. Materiały dydaktyczne w PJM/SJM</vt:lpstr>
      <vt:lpstr>3. Szkolenia dla nauczycieli</vt:lpstr>
      <vt:lpstr>4. Rozwój emocjonalny i społeczny</vt:lpstr>
      <vt:lpstr>5. Wizualne dostosowanie środowiska</vt:lpstr>
      <vt:lpstr>6. Ekspresja i współpraca</vt:lpstr>
      <vt:lpstr>7. Tożsamość kulturowa Głuchych</vt:lpstr>
      <vt:lpstr>8. Relacje i inkluzja</vt:lpstr>
      <vt:lpstr>9. Lekcje alternatywne i projekty</vt:lpstr>
      <vt:lpstr>10. Ewaluacja i rozwój</vt:lpstr>
      <vt:lpstr>Rekomendacje techniczne</vt:lpstr>
      <vt:lpstr>Podsumowanie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>HP2</dc:creator>
  <cp:keywords/>
  <dc:description>generated using python-pptx</dc:description>
  <cp:lastModifiedBy>xx xx</cp:lastModifiedBy>
  <cp:revision>2</cp:revision>
  <dcterms:created xsi:type="dcterms:W3CDTF">2013-01-27T09:14:16Z</dcterms:created>
  <dcterms:modified xsi:type="dcterms:W3CDTF">2025-04-09T18:56:47Z</dcterms:modified>
  <cp:category/>
</cp:coreProperties>
</file>