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313" r:id="rId3"/>
    <p:sldId id="312" r:id="rId4"/>
    <p:sldId id="314" r:id="rId5"/>
    <p:sldId id="315" r:id="rId6"/>
    <p:sldId id="316" r:id="rId7"/>
    <p:sldId id="317" r:id="rId8"/>
    <p:sldId id="318" r:id="rId9"/>
    <p:sldId id="319" r:id="rId10"/>
    <p:sldId id="320" r:id="rId11"/>
    <p:sldId id="322" r:id="rId12"/>
    <p:sldId id="291" r:id="rId13"/>
    <p:sldId id="321" r:id="rId1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xx xx" initials="xx" lastIdx="6" clrIdx="0">
    <p:extLst>
      <p:ext uri="{19B8F6BF-5375-455C-9EA6-DF929625EA0E}">
        <p15:presenceInfo xmlns:p15="http://schemas.microsoft.com/office/powerpoint/2012/main" userId="cdb990f4b164438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Styl jasny 1 — Ak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yl jasny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48" d="100"/>
          <a:sy n="48" d="100"/>
        </p:scale>
        <p:origin x="60" y="5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1-12T12:31:19.602" idx="2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1-12T12:31:19.602" idx="3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1-12T12:31:19.602" idx="4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1-12T12:31:19.602" idx="5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1-12T12:31:19.602" idx="6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sv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sv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98D307-BFAA-4D97-9DC9-EE6AB3EA965A}" type="doc">
      <dgm:prSet loTypeId="urn:microsoft.com/office/officeart/2005/8/layout/vList3" loCatId="picture" qsTypeId="urn:microsoft.com/office/officeart/2005/8/quickstyle/simple1" qsCatId="simple" csTypeId="urn:microsoft.com/office/officeart/2005/8/colors/accent4_3" csCatId="accent4" phldr="1"/>
      <dgm:spPr/>
    </dgm:pt>
    <dgm:pt modelId="{D8063049-7493-41D4-B1CC-A03AC1B1AFDC}">
      <dgm:prSet phldrT="[Tekst]"/>
      <dgm:spPr/>
      <dgm:t>
        <a:bodyPr/>
        <a:lstStyle/>
        <a:p>
          <a:r>
            <a:rPr lang="pl-PL" dirty="0"/>
            <a:t>16 pkt</a:t>
          </a:r>
          <a:br>
            <a:rPr lang="pl-PL" dirty="0"/>
          </a:br>
          <a:r>
            <a:rPr lang="pl-PL" dirty="0" err="1"/>
            <a:t>výborný</a:t>
          </a:r>
          <a:endParaRPr lang="pl-PL" dirty="0"/>
        </a:p>
      </dgm:t>
    </dgm:pt>
    <dgm:pt modelId="{E844E0A0-6934-4E22-8DB8-4AD9955F1EE3}" type="parTrans" cxnId="{CE007BEA-CF59-4AEA-AF84-72AE0C84D543}">
      <dgm:prSet/>
      <dgm:spPr/>
      <dgm:t>
        <a:bodyPr/>
        <a:lstStyle/>
        <a:p>
          <a:endParaRPr lang="pl-PL"/>
        </a:p>
      </dgm:t>
    </dgm:pt>
    <dgm:pt modelId="{FC0669D5-0C79-403E-9A37-22B82EF431F3}" type="sibTrans" cxnId="{CE007BEA-CF59-4AEA-AF84-72AE0C84D543}">
      <dgm:prSet/>
      <dgm:spPr/>
      <dgm:t>
        <a:bodyPr/>
        <a:lstStyle/>
        <a:p>
          <a:endParaRPr lang="pl-PL"/>
        </a:p>
      </dgm:t>
    </dgm:pt>
    <dgm:pt modelId="{EDC471C4-26D6-4ABB-A2F2-0A4B2A2468B3}">
      <dgm:prSet phldrT="[Tekst]"/>
      <dgm:spPr/>
      <dgm:t>
        <a:bodyPr/>
        <a:lstStyle/>
        <a:p>
          <a:r>
            <a:rPr lang="pl-PL" dirty="0"/>
            <a:t>15-13 pkt</a:t>
          </a:r>
          <a:br>
            <a:rPr lang="pl-PL" dirty="0"/>
          </a:br>
          <a:r>
            <a:rPr lang="pl-PL" dirty="0" err="1"/>
            <a:t>chválitebný</a:t>
          </a:r>
          <a:endParaRPr lang="pl-PL" dirty="0"/>
        </a:p>
      </dgm:t>
    </dgm:pt>
    <dgm:pt modelId="{C21428C6-67F0-481A-9674-A8449B505BA5}" type="parTrans" cxnId="{207194A5-D682-46B9-AF52-CE4AD2A92CC6}">
      <dgm:prSet/>
      <dgm:spPr/>
      <dgm:t>
        <a:bodyPr/>
        <a:lstStyle/>
        <a:p>
          <a:endParaRPr lang="pl-PL"/>
        </a:p>
      </dgm:t>
    </dgm:pt>
    <dgm:pt modelId="{F86B6B0B-3A18-4A98-AA8E-AD60E92A46FC}" type="sibTrans" cxnId="{207194A5-D682-46B9-AF52-CE4AD2A92CC6}">
      <dgm:prSet/>
      <dgm:spPr/>
      <dgm:t>
        <a:bodyPr/>
        <a:lstStyle/>
        <a:p>
          <a:endParaRPr lang="pl-PL"/>
        </a:p>
      </dgm:t>
    </dgm:pt>
    <dgm:pt modelId="{2272E22D-0414-47B6-B861-2A354CA76915}">
      <dgm:prSet phldrT="[Tekst]"/>
      <dgm:spPr/>
      <dgm:t>
        <a:bodyPr/>
        <a:lstStyle/>
        <a:p>
          <a:r>
            <a:rPr lang="pl-PL" dirty="0"/>
            <a:t>12-10 pkt</a:t>
          </a:r>
          <a:br>
            <a:rPr lang="pl-PL" dirty="0"/>
          </a:br>
          <a:r>
            <a:rPr lang="pl-PL" dirty="0" err="1"/>
            <a:t>dobrý</a:t>
          </a:r>
          <a:endParaRPr lang="pl-PL" dirty="0"/>
        </a:p>
      </dgm:t>
    </dgm:pt>
    <dgm:pt modelId="{60A2EE8C-4525-4E19-A7C2-B2194FAE7747}" type="parTrans" cxnId="{F76C4D90-E539-4A3A-98CC-75ED44D55C07}">
      <dgm:prSet/>
      <dgm:spPr/>
      <dgm:t>
        <a:bodyPr/>
        <a:lstStyle/>
        <a:p>
          <a:endParaRPr lang="pl-PL"/>
        </a:p>
      </dgm:t>
    </dgm:pt>
    <dgm:pt modelId="{3FFEB8F4-F76F-4A14-9E8D-6329C03DB0FD}" type="sibTrans" cxnId="{F76C4D90-E539-4A3A-98CC-75ED44D55C07}">
      <dgm:prSet/>
      <dgm:spPr/>
      <dgm:t>
        <a:bodyPr/>
        <a:lstStyle/>
        <a:p>
          <a:endParaRPr lang="pl-PL"/>
        </a:p>
      </dgm:t>
    </dgm:pt>
    <dgm:pt modelId="{10F0BCA8-E511-4366-A71A-BC7B3C73FA8B}">
      <dgm:prSet phldrT="[Tekst]"/>
      <dgm:spPr/>
      <dgm:t>
        <a:bodyPr/>
        <a:lstStyle/>
        <a:p>
          <a:r>
            <a:rPr lang="pl-PL" dirty="0"/>
            <a:t>9-7 pkt</a:t>
          </a:r>
          <a:br>
            <a:rPr lang="pl-PL" dirty="0"/>
          </a:br>
          <a:r>
            <a:rPr lang="pl-PL" dirty="0" err="1"/>
            <a:t>dostačujúci</a:t>
          </a:r>
          <a:r>
            <a:rPr lang="pl-PL" dirty="0"/>
            <a:t> </a:t>
          </a:r>
        </a:p>
      </dgm:t>
    </dgm:pt>
    <dgm:pt modelId="{0C0D6BF3-19E5-4D05-8512-B201896E9BFA}" type="parTrans" cxnId="{A61D65A6-2413-4969-9945-642AACA94B18}">
      <dgm:prSet/>
      <dgm:spPr/>
      <dgm:t>
        <a:bodyPr/>
        <a:lstStyle/>
        <a:p>
          <a:endParaRPr lang="pl-PL"/>
        </a:p>
      </dgm:t>
    </dgm:pt>
    <dgm:pt modelId="{280894DA-21F6-4438-A26C-8425B6B388FB}" type="sibTrans" cxnId="{A61D65A6-2413-4969-9945-642AACA94B18}">
      <dgm:prSet/>
      <dgm:spPr/>
      <dgm:t>
        <a:bodyPr/>
        <a:lstStyle/>
        <a:p>
          <a:endParaRPr lang="pl-PL"/>
        </a:p>
      </dgm:t>
    </dgm:pt>
    <dgm:pt modelId="{F893FA8B-B776-4162-A91B-B82610C26CE4}">
      <dgm:prSet phldrT="[Tekst]"/>
      <dgm:spPr/>
      <dgm:t>
        <a:bodyPr/>
        <a:lstStyle/>
        <a:p>
          <a:r>
            <a:rPr lang="pl-PL" dirty="0"/>
            <a:t>6-5</a:t>
          </a:r>
          <a:br>
            <a:rPr lang="pl-PL" dirty="0"/>
          </a:br>
          <a:r>
            <a:rPr lang="pl-PL" dirty="0" err="1"/>
            <a:t>dostačujúci</a:t>
          </a:r>
          <a:r>
            <a:rPr lang="pl-PL" dirty="0"/>
            <a:t> </a:t>
          </a:r>
        </a:p>
      </dgm:t>
    </dgm:pt>
    <dgm:pt modelId="{34B0437A-3CC7-4168-B0D6-2D396C807ABC}" type="parTrans" cxnId="{F8BCBCD2-0DE5-4B08-B53E-80EBC99F500B}">
      <dgm:prSet/>
      <dgm:spPr/>
      <dgm:t>
        <a:bodyPr/>
        <a:lstStyle/>
        <a:p>
          <a:endParaRPr lang="pl-PL"/>
        </a:p>
      </dgm:t>
    </dgm:pt>
    <dgm:pt modelId="{70460CDA-86E6-43F1-92F3-635305F86151}" type="sibTrans" cxnId="{F8BCBCD2-0DE5-4B08-B53E-80EBC99F500B}">
      <dgm:prSet/>
      <dgm:spPr/>
      <dgm:t>
        <a:bodyPr/>
        <a:lstStyle/>
        <a:p>
          <a:endParaRPr lang="pl-PL"/>
        </a:p>
      </dgm:t>
    </dgm:pt>
    <dgm:pt modelId="{35C7B276-D57D-4FF4-8F0C-B99055EA1493}">
      <dgm:prSet phldrT="[Tekst]"/>
      <dgm:spPr/>
      <dgm:t>
        <a:bodyPr/>
        <a:lstStyle/>
        <a:p>
          <a:r>
            <a:rPr lang="pl-PL" dirty="0"/>
            <a:t>&lt;5</a:t>
          </a:r>
          <a:br>
            <a:rPr lang="pl-PL" dirty="0"/>
          </a:br>
          <a:r>
            <a:rPr lang="pl-PL" dirty="0" err="1"/>
            <a:t>nedostačujúci</a:t>
          </a:r>
          <a:r>
            <a:rPr lang="pl-PL" dirty="0"/>
            <a:t> </a:t>
          </a:r>
        </a:p>
      </dgm:t>
    </dgm:pt>
    <dgm:pt modelId="{CF2AC14E-E4E2-4BED-9076-281CA7F4EEC5}" type="parTrans" cxnId="{E97D67C7-F208-4766-A435-AACF245017E7}">
      <dgm:prSet/>
      <dgm:spPr/>
      <dgm:t>
        <a:bodyPr/>
        <a:lstStyle/>
        <a:p>
          <a:endParaRPr lang="pl-PL"/>
        </a:p>
      </dgm:t>
    </dgm:pt>
    <dgm:pt modelId="{DA374BE0-E313-4613-9F6C-6C2209C0AFB8}" type="sibTrans" cxnId="{E97D67C7-F208-4766-A435-AACF245017E7}">
      <dgm:prSet/>
      <dgm:spPr/>
      <dgm:t>
        <a:bodyPr/>
        <a:lstStyle/>
        <a:p>
          <a:endParaRPr lang="pl-PL"/>
        </a:p>
      </dgm:t>
    </dgm:pt>
    <dgm:pt modelId="{2E28AD82-E0DA-4571-AFE1-F4E84CFF355C}" type="pres">
      <dgm:prSet presAssocID="{3E98D307-BFAA-4D97-9DC9-EE6AB3EA965A}" presName="linearFlow" presStyleCnt="0">
        <dgm:presLayoutVars>
          <dgm:dir/>
          <dgm:resizeHandles val="exact"/>
        </dgm:presLayoutVars>
      </dgm:prSet>
      <dgm:spPr/>
    </dgm:pt>
    <dgm:pt modelId="{5239550F-DA68-46EA-99CE-A0DA11A5F07F}" type="pres">
      <dgm:prSet presAssocID="{D8063049-7493-41D4-B1CC-A03AC1B1AFDC}" presName="composite" presStyleCnt="0"/>
      <dgm:spPr/>
    </dgm:pt>
    <dgm:pt modelId="{B5404363-6DA1-4382-A208-8ACC20240F47}" type="pres">
      <dgm:prSet presAssocID="{D8063049-7493-41D4-B1CC-A03AC1B1AFDC}" presName="imgShp" presStyleLbl="fgImgPlace1" presStyleIdx="0" presStyleCnt="6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1000" r="-1000"/>
          </a:stretch>
        </a:blipFill>
      </dgm:spPr>
      <dgm:extLst>
        <a:ext uri="{E40237B7-FDA0-4F09-8148-C483321AD2D9}">
          <dgm14:cNvPr xmlns:dgm14="http://schemas.microsoft.com/office/drawing/2010/diagram" id="0" name="" descr="Znaczek 6 z wypełnieniem pełnym"/>
        </a:ext>
      </dgm:extLst>
    </dgm:pt>
    <dgm:pt modelId="{ED6EB2E0-A139-4B50-AC2A-3AD24560496A}" type="pres">
      <dgm:prSet presAssocID="{D8063049-7493-41D4-B1CC-A03AC1B1AFDC}" presName="txShp" presStyleLbl="node1" presStyleIdx="0" presStyleCnt="6">
        <dgm:presLayoutVars>
          <dgm:bulletEnabled val="1"/>
        </dgm:presLayoutVars>
      </dgm:prSet>
      <dgm:spPr/>
    </dgm:pt>
    <dgm:pt modelId="{90A4CE0B-8786-4596-9D1E-6B8CB1E0300C}" type="pres">
      <dgm:prSet presAssocID="{FC0669D5-0C79-403E-9A37-22B82EF431F3}" presName="spacing" presStyleCnt="0"/>
      <dgm:spPr/>
    </dgm:pt>
    <dgm:pt modelId="{EDE16F7B-04E0-4D98-8B89-E5D1E5EC25C1}" type="pres">
      <dgm:prSet presAssocID="{EDC471C4-26D6-4ABB-A2F2-0A4B2A2468B3}" presName="composite" presStyleCnt="0"/>
      <dgm:spPr/>
    </dgm:pt>
    <dgm:pt modelId="{D849FF36-F9D6-4FEF-94A6-41A2D78CAA49}" type="pres">
      <dgm:prSet presAssocID="{EDC471C4-26D6-4ABB-A2F2-0A4B2A2468B3}" presName="imgShp" presStyleLbl="fgImgPlace1" presStyleIdx="1" presStyleCnt="6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1000" r="-1000"/>
          </a:stretch>
        </a:blipFill>
      </dgm:spPr>
      <dgm:extLst>
        <a:ext uri="{E40237B7-FDA0-4F09-8148-C483321AD2D9}">
          <dgm14:cNvPr xmlns:dgm14="http://schemas.microsoft.com/office/drawing/2010/diagram" id="0" name="" descr="Znaczek 5 z wypełnieniem pełnym"/>
        </a:ext>
      </dgm:extLst>
    </dgm:pt>
    <dgm:pt modelId="{A6B74D06-34AD-4D16-B4E0-4E2C6AF40336}" type="pres">
      <dgm:prSet presAssocID="{EDC471C4-26D6-4ABB-A2F2-0A4B2A2468B3}" presName="txShp" presStyleLbl="node1" presStyleIdx="1" presStyleCnt="6" custLinFactNeighborX="1193" custLinFactNeighborY="-3278">
        <dgm:presLayoutVars>
          <dgm:bulletEnabled val="1"/>
        </dgm:presLayoutVars>
      </dgm:prSet>
      <dgm:spPr/>
    </dgm:pt>
    <dgm:pt modelId="{592BDDBE-E5C9-41C7-BCF6-B0E9A1045A12}" type="pres">
      <dgm:prSet presAssocID="{F86B6B0B-3A18-4A98-AA8E-AD60E92A46FC}" presName="spacing" presStyleCnt="0"/>
      <dgm:spPr/>
    </dgm:pt>
    <dgm:pt modelId="{BDC9ADDE-67E0-4521-9EEA-76B7B40CBC2B}" type="pres">
      <dgm:prSet presAssocID="{2272E22D-0414-47B6-B861-2A354CA76915}" presName="composite" presStyleCnt="0"/>
      <dgm:spPr/>
    </dgm:pt>
    <dgm:pt modelId="{75DBBF3A-7740-4776-AF9F-AFB40D80AE92}" type="pres">
      <dgm:prSet presAssocID="{2272E22D-0414-47B6-B861-2A354CA76915}" presName="imgShp" presStyleLbl="fgImgPlace1" presStyleIdx="2" presStyleCnt="6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1000" r="-1000"/>
          </a:stretch>
        </a:blipFill>
      </dgm:spPr>
      <dgm:extLst>
        <a:ext uri="{E40237B7-FDA0-4F09-8148-C483321AD2D9}">
          <dgm14:cNvPr xmlns:dgm14="http://schemas.microsoft.com/office/drawing/2010/diagram" id="0" name="" descr="Znaczek 4 z wypełnieniem pełnym"/>
        </a:ext>
      </dgm:extLst>
    </dgm:pt>
    <dgm:pt modelId="{38DD6933-494C-4E0B-9DDD-E1DE84984A4A}" type="pres">
      <dgm:prSet presAssocID="{2272E22D-0414-47B6-B861-2A354CA76915}" presName="txShp" presStyleLbl="node1" presStyleIdx="2" presStyleCnt="6">
        <dgm:presLayoutVars>
          <dgm:bulletEnabled val="1"/>
        </dgm:presLayoutVars>
      </dgm:prSet>
      <dgm:spPr/>
    </dgm:pt>
    <dgm:pt modelId="{64D1A3C8-FE65-420D-A955-21BA8276C0FF}" type="pres">
      <dgm:prSet presAssocID="{3FFEB8F4-F76F-4A14-9E8D-6329C03DB0FD}" presName="spacing" presStyleCnt="0"/>
      <dgm:spPr/>
    </dgm:pt>
    <dgm:pt modelId="{37A4B606-7360-4EFD-B76A-56F258828773}" type="pres">
      <dgm:prSet presAssocID="{10F0BCA8-E511-4366-A71A-BC7B3C73FA8B}" presName="composite" presStyleCnt="0"/>
      <dgm:spPr/>
    </dgm:pt>
    <dgm:pt modelId="{1F2A54C4-4F99-4569-ABEC-3463216146DF}" type="pres">
      <dgm:prSet presAssocID="{10F0BCA8-E511-4366-A71A-BC7B3C73FA8B}" presName="imgShp" presStyleLbl="fgImgPlace1" presStyleIdx="3" presStyleCnt="6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l="-1000" r="-1000"/>
          </a:stretch>
        </a:blipFill>
      </dgm:spPr>
      <dgm:extLst>
        <a:ext uri="{E40237B7-FDA0-4F09-8148-C483321AD2D9}">
          <dgm14:cNvPr xmlns:dgm14="http://schemas.microsoft.com/office/drawing/2010/diagram" id="0" name="" descr="Znaczek 3 z wypełnieniem pełnym"/>
        </a:ext>
      </dgm:extLst>
    </dgm:pt>
    <dgm:pt modelId="{729DFBE3-8380-4A6E-A7F7-2E849D608EA9}" type="pres">
      <dgm:prSet presAssocID="{10F0BCA8-E511-4366-A71A-BC7B3C73FA8B}" presName="txShp" presStyleLbl="node1" presStyleIdx="3" presStyleCnt="6">
        <dgm:presLayoutVars>
          <dgm:bulletEnabled val="1"/>
        </dgm:presLayoutVars>
      </dgm:prSet>
      <dgm:spPr/>
    </dgm:pt>
    <dgm:pt modelId="{299A830E-A4FE-482D-BF07-88D5B4B5FFF6}" type="pres">
      <dgm:prSet presAssocID="{280894DA-21F6-4438-A26C-8425B6B388FB}" presName="spacing" presStyleCnt="0"/>
      <dgm:spPr/>
    </dgm:pt>
    <dgm:pt modelId="{B0287678-1F71-4E5A-B973-7F4677A9958D}" type="pres">
      <dgm:prSet presAssocID="{F893FA8B-B776-4162-A91B-B82610C26CE4}" presName="composite" presStyleCnt="0"/>
      <dgm:spPr/>
    </dgm:pt>
    <dgm:pt modelId="{C821DC54-3FD7-4244-B8CF-009E91F2C2C1}" type="pres">
      <dgm:prSet presAssocID="{F893FA8B-B776-4162-A91B-B82610C26CE4}" presName="imgShp" presStyleLbl="fgImgPlace1" presStyleIdx="4" presStyleCnt="6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 l="-1000" r="-1000"/>
          </a:stretch>
        </a:blipFill>
      </dgm:spPr>
      <dgm:extLst>
        <a:ext uri="{E40237B7-FDA0-4F09-8148-C483321AD2D9}">
          <dgm14:cNvPr xmlns:dgm14="http://schemas.microsoft.com/office/drawing/2010/diagram" id="0" name="" descr="Znaczek z wypełnieniem pełnym"/>
        </a:ext>
      </dgm:extLst>
    </dgm:pt>
    <dgm:pt modelId="{9F16C54F-283C-494E-B416-1183D9A4F938}" type="pres">
      <dgm:prSet presAssocID="{F893FA8B-B776-4162-A91B-B82610C26CE4}" presName="txShp" presStyleLbl="node1" presStyleIdx="4" presStyleCnt="6">
        <dgm:presLayoutVars>
          <dgm:bulletEnabled val="1"/>
        </dgm:presLayoutVars>
      </dgm:prSet>
      <dgm:spPr/>
    </dgm:pt>
    <dgm:pt modelId="{0F3EED67-6F11-4D02-BD7C-F4C2F4A7C68E}" type="pres">
      <dgm:prSet presAssocID="{70460CDA-86E6-43F1-92F3-635305F86151}" presName="spacing" presStyleCnt="0"/>
      <dgm:spPr/>
    </dgm:pt>
    <dgm:pt modelId="{870D34B4-094C-4C08-8121-0685929ED644}" type="pres">
      <dgm:prSet presAssocID="{35C7B276-D57D-4FF4-8F0C-B99055EA1493}" presName="composite" presStyleCnt="0"/>
      <dgm:spPr/>
    </dgm:pt>
    <dgm:pt modelId="{FDC646DE-EB74-4061-86D9-D33800299AC8}" type="pres">
      <dgm:prSet presAssocID="{35C7B276-D57D-4FF4-8F0C-B99055EA1493}" presName="imgShp" presStyleLbl="fgImgPlace1" presStyleIdx="5" presStyleCnt="6"/>
      <dgm:spPr>
        <a:blipFill>
          <a:blip xmlns:r="http://schemas.openxmlformats.org/officeDocument/2006/relationships"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 l="-1000" r="-1000"/>
          </a:stretch>
        </a:blipFill>
      </dgm:spPr>
      <dgm:extLst>
        <a:ext uri="{E40237B7-FDA0-4F09-8148-C483321AD2D9}">
          <dgm14:cNvPr xmlns:dgm14="http://schemas.microsoft.com/office/drawing/2010/diagram" id="0" name="" descr="Znaczek 1 z wypełnieniem pełnym"/>
        </a:ext>
      </dgm:extLst>
    </dgm:pt>
    <dgm:pt modelId="{FAF2C545-8898-4C87-8842-C2BFFE6EA546}" type="pres">
      <dgm:prSet presAssocID="{35C7B276-D57D-4FF4-8F0C-B99055EA1493}" presName="txShp" presStyleLbl="node1" presStyleIdx="5" presStyleCnt="6">
        <dgm:presLayoutVars>
          <dgm:bulletEnabled val="1"/>
        </dgm:presLayoutVars>
      </dgm:prSet>
      <dgm:spPr/>
    </dgm:pt>
  </dgm:ptLst>
  <dgm:cxnLst>
    <dgm:cxn modelId="{2277025D-E632-4EC4-9753-561F787C8618}" type="presOf" srcId="{D8063049-7493-41D4-B1CC-A03AC1B1AFDC}" destId="{ED6EB2E0-A139-4B50-AC2A-3AD24560496A}" srcOrd="0" destOrd="0" presId="urn:microsoft.com/office/officeart/2005/8/layout/vList3"/>
    <dgm:cxn modelId="{A9C5EA46-9CA4-4233-9C96-EFF3D6B661BE}" type="presOf" srcId="{F893FA8B-B776-4162-A91B-B82610C26CE4}" destId="{9F16C54F-283C-494E-B416-1183D9A4F938}" srcOrd="0" destOrd="0" presId="urn:microsoft.com/office/officeart/2005/8/layout/vList3"/>
    <dgm:cxn modelId="{01173380-AF89-4316-A0F9-7DBD0A87E3EE}" type="presOf" srcId="{3E98D307-BFAA-4D97-9DC9-EE6AB3EA965A}" destId="{2E28AD82-E0DA-4571-AFE1-F4E84CFF355C}" srcOrd="0" destOrd="0" presId="urn:microsoft.com/office/officeart/2005/8/layout/vList3"/>
    <dgm:cxn modelId="{F76C4D90-E539-4A3A-98CC-75ED44D55C07}" srcId="{3E98D307-BFAA-4D97-9DC9-EE6AB3EA965A}" destId="{2272E22D-0414-47B6-B861-2A354CA76915}" srcOrd="2" destOrd="0" parTransId="{60A2EE8C-4525-4E19-A7C2-B2194FAE7747}" sibTransId="{3FFEB8F4-F76F-4A14-9E8D-6329C03DB0FD}"/>
    <dgm:cxn modelId="{3A1B8BA5-8CA3-4B8E-8223-0FBEE1861133}" type="presOf" srcId="{10F0BCA8-E511-4366-A71A-BC7B3C73FA8B}" destId="{729DFBE3-8380-4A6E-A7F7-2E849D608EA9}" srcOrd="0" destOrd="0" presId="urn:microsoft.com/office/officeart/2005/8/layout/vList3"/>
    <dgm:cxn modelId="{207194A5-D682-46B9-AF52-CE4AD2A92CC6}" srcId="{3E98D307-BFAA-4D97-9DC9-EE6AB3EA965A}" destId="{EDC471C4-26D6-4ABB-A2F2-0A4B2A2468B3}" srcOrd="1" destOrd="0" parTransId="{C21428C6-67F0-481A-9674-A8449B505BA5}" sibTransId="{F86B6B0B-3A18-4A98-AA8E-AD60E92A46FC}"/>
    <dgm:cxn modelId="{A61D65A6-2413-4969-9945-642AACA94B18}" srcId="{3E98D307-BFAA-4D97-9DC9-EE6AB3EA965A}" destId="{10F0BCA8-E511-4366-A71A-BC7B3C73FA8B}" srcOrd="3" destOrd="0" parTransId="{0C0D6BF3-19E5-4D05-8512-B201896E9BFA}" sibTransId="{280894DA-21F6-4438-A26C-8425B6B388FB}"/>
    <dgm:cxn modelId="{E97D67C7-F208-4766-A435-AACF245017E7}" srcId="{3E98D307-BFAA-4D97-9DC9-EE6AB3EA965A}" destId="{35C7B276-D57D-4FF4-8F0C-B99055EA1493}" srcOrd="5" destOrd="0" parTransId="{CF2AC14E-E4E2-4BED-9076-281CA7F4EEC5}" sibTransId="{DA374BE0-E313-4613-9F6C-6C2209C0AFB8}"/>
    <dgm:cxn modelId="{A3C0FECD-EDDF-4E58-B662-9EF2A9E7A584}" type="presOf" srcId="{EDC471C4-26D6-4ABB-A2F2-0A4B2A2468B3}" destId="{A6B74D06-34AD-4D16-B4E0-4E2C6AF40336}" srcOrd="0" destOrd="0" presId="urn:microsoft.com/office/officeart/2005/8/layout/vList3"/>
    <dgm:cxn modelId="{F8BCBCD2-0DE5-4B08-B53E-80EBC99F500B}" srcId="{3E98D307-BFAA-4D97-9DC9-EE6AB3EA965A}" destId="{F893FA8B-B776-4162-A91B-B82610C26CE4}" srcOrd="4" destOrd="0" parTransId="{34B0437A-3CC7-4168-B0D6-2D396C807ABC}" sibTransId="{70460CDA-86E6-43F1-92F3-635305F86151}"/>
    <dgm:cxn modelId="{3B7BA5DE-6778-49BE-BCF5-AF07D5CA61BB}" type="presOf" srcId="{2272E22D-0414-47B6-B861-2A354CA76915}" destId="{38DD6933-494C-4E0B-9DDD-E1DE84984A4A}" srcOrd="0" destOrd="0" presId="urn:microsoft.com/office/officeart/2005/8/layout/vList3"/>
    <dgm:cxn modelId="{0DA584E9-0D75-4AE8-8327-2AD67B1A83FB}" type="presOf" srcId="{35C7B276-D57D-4FF4-8F0C-B99055EA1493}" destId="{FAF2C545-8898-4C87-8842-C2BFFE6EA546}" srcOrd="0" destOrd="0" presId="urn:microsoft.com/office/officeart/2005/8/layout/vList3"/>
    <dgm:cxn modelId="{CE007BEA-CF59-4AEA-AF84-72AE0C84D543}" srcId="{3E98D307-BFAA-4D97-9DC9-EE6AB3EA965A}" destId="{D8063049-7493-41D4-B1CC-A03AC1B1AFDC}" srcOrd="0" destOrd="0" parTransId="{E844E0A0-6934-4E22-8DB8-4AD9955F1EE3}" sibTransId="{FC0669D5-0C79-403E-9A37-22B82EF431F3}"/>
    <dgm:cxn modelId="{983E04A1-052F-49BC-B88F-E6F4C3412E4B}" type="presParOf" srcId="{2E28AD82-E0DA-4571-AFE1-F4E84CFF355C}" destId="{5239550F-DA68-46EA-99CE-A0DA11A5F07F}" srcOrd="0" destOrd="0" presId="urn:microsoft.com/office/officeart/2005/8/layout/vList3"/>
    <dgm:cxn modelId="{1630ED37-6DD7-45C8-A81F-68BA8C5A0C48}" type="presParOf" srcId="{5239550F-DA68-46EA-99CE-A0DA11A5F07F}" destId="{B5404363-6DA1-4382-A208-8ACC20240F47}" srcOrd="0" destOrd="0" presId="urn:microsoft.com/office/officeart/2005/8/layout/vList3"/>
    <dgm:cxn modelId="{E68E4046-6DD9-4200-A0EF-B0313584503C}" type="presParOf" srcId="{5239550F-DA68-46EA-99CE-A0DA11A5F07F}" destId="{ED6EB2E0-A139-4B50-AC2A-3AD24560496A}" srcOrd="1" destOrd="0" presId="urn:microsoft.com/office/officeart/2005/8/layout/vList3"/>
    <dgm:cxn modelId="{C391DB12-5672-42C4-B23B-845CE58012CE}" type="presParOf" srcId="{2E28AD82-E0DA-4571-AFE1-F4E84CFF355C}" destId="{90A4CE0B-8786-4596-9D1E-6B8CB1E0300C}" srcOrd="1" destOrd="0" presId="urn:microsoft.com/office/officeart/2005/8/layout/vList3"/>
    <dgm:cxn modelId="{E477EA8F-2205-47B0-830C-87CEBE73B79C}" type="presParOf" srcId="{2E28AD82-E0DA-4571-AFE1-F4E84CFF355C}" destId="{EDE16F7B-04E0-4D98-8B89-E5D1E5EC25C1}" srcOrd="2" destOrd="0" presId="urn:microsoft.com/office/officeart/2005/8/layout/vList3"/>
    <dgm:cxn modelId="{DF232238-E2A7-4290-BC46-498E8C7A2D66}" type="presParOf" srcId="{EDE16F7B-04E0-4D98-8B89-E5D1E5EC25C1}" destId="{D849FF36-F9D6-4FEF-94A6-41A2D78CAA49}" srcOrd="0" destOrd="0" presId="urn:microsoft.com/office/officeart/2005/8/layout/vList3"/>
    <dgm:cxn modelId="{F07BA8DD-EBEC-4078-8E5E-2BF0F1A8AE4B}" type="presParOf" srcId="{EDE16F7B-04E0-4D98-8B89-E5D1E5EC25C1}" destId="{A6B74D06-34AD-4D16-B4E0-4E2C6AF40336}" srcOrd="1" destOrd="0" presId="urn:microsoft.com/office/officeart/2005/8/layout/vList3"/>
    <dgm:cxn modelId="{A65F835A-D209-4483-B6BC-08D351860E46}" type="presParOf" srcId="{2E28AD82-E0DA-4571-AFE1-F4E84CFF355C}" destId="{592BDDBE-E5C9-41C7-BCF6-B0E9A1045A12}" srcOrd="3" destOrd="0" presId="urn:microsoft.com/office/officeart/2005/8/layout/vList3"/>
    <dgm:cxn modelId="{D5BB6288-3841-4B51-9C93-0ADED46268D5}" type="presParOf" srcId="{2E28AD82-E0DA-4571-AFE1-F4E84CFF355C}" destId="{BDC9ADDE-67E0-4521-9EEA-76B7B40CBC2B}" srcOrd="4" destOrd="0" presId="urn:microsoft.com/office/officeart/2005/8/layout/vList3"/>
    <dgm:cxn modelId="{54CD4A2B-0112-4B97-B8E6-1E8F59AA908E}" type="presParOf" srcId="{BDC9ADDE-67E0-4521-9EEA-76B7B40CBC2B}" destId="{75DBBF3A-7740-4776-AF9F-AFB40D80AE92}" srcOrd="0" destOrd="0" presId="urn:microsoft.com/office/officeart/2005/8/layout/vList3"/>
    <dgm:cxn modelId="{04D71B13-2AF3-4E41-9FA4-F9973D6D8DA4}" type="presParOf" srcId="{BDC9ADDE-67E0-4521-9EEA-76B7B40CBC2B}" destId="{38DD6933-494C-4E0B-9DDD-E1DE84984A4A}" srcOrd="1" destOrd="0" presId="urn:microsoft.com/office/officeart/2005/8/layout/vList3"/>
    <dgm:cxn modelId="{3B2E12DD-2636-4CEE-8654-422184CD0D41}" type="presParOf" srcId="{2E28AD82-E0DA-4571-AFE1-F4E84CFF355C}" destId="{64D1A3C8-FE65-420D-A955-21BA8276C0FF}" srcOrd="5" destOrd="0" presId="urn:microsoft.com/office/officeart/2005/8/layout/vList3"/>
    <dgm:cxn modelId="{814626A7-75FB-48C6-BF81-6E748F615811}" type="presParOf" srcId="{2E28AD82-E0DA-4571-AFE1-F4E84CFF355C}" destId="{37A4B606-7360-4EFD-B76A-56F258828773}" srcOrd="6" destOrd="0" presId="urn:microsoft.com/office/officeart/2005/8/layout/vList3"/>
    <dgm:cxn modelId="{BBCF1B7E-6741-4656-8ED1-3B1A9BF57E0E}" type="presParOf" srcId="{37A4B606-7360-4EFD-B76A-56F258828773}" destId="{1F2A54C4-4F99-4569-ABEC-3463216146DF}" srcOrd="0" destOrd="0" presId="urn:microsoft.com/office/officeart/2005/8/layout/vList3"/>
    <dgm:cxn modelId="{6F222E11-7448-4734-A741-35A6B36423E8}" type="presParOf" srcId="{37A4B606-7360-4EFD-B76A-56F258828773}" destId="{729DFBE3-8380-4A6E-A7F7-2E849D608EA9}" srcOrd="1" destOrd="0" presId="urn:microsoft.com/office/officeart/2005/8/layout/vList3"/>
    <dgm:cxn modelId="{23C7C4F9-D9F8-4706-9A05-24B572C239C4}" type="presParOf" srcId="{2E28AD82-E0DA-4571-AFE1-F4E84CFF355C}" destId="{299A830E-A4FE-482D-BF07-88D5B4B5FFF6}" srcOrd="7" destOrd="0" presId="urn:microsoft.com/office/officeart/2005/8/layout/vList3"/>
    <dgm:cxn modelId="{7953398B-6436-4051-991B-8F16BFD1A2F0}" type="presParOf" srcId="{2E28AD82-E0DA-4571-AFE1-F4E84CFF355C}" destId="{B0287678-1F71-4E5A-B973-7F4677A9958D}" srcOrd="8" destOrd="0" presId="urn:microsoft.com/office/officeart/2005/8/layout/vList3"/>
    <dgm:cxn modelId="{577E527E-314C-4FF6-B477-E507666C52B5}" type="presParOf" srcId="{B0287678-1F71-4E5A-B973-7F4677A9958D}" destId="{C821DC54-3FD7-4244-B8CF-009E91F2C2C1}" srcOrd="0" destOrd="0" presId="urn:microsoft.com/office/officeart/2005/8/layout/vList3"/>
    <dgm:cxn modelId="{DA760EC5-F755-45FA-9856-21C32E132C13}" type="presParOf" srcId="{B0287678-1F71-4E5A-B973-7F4677A9958D}" destId="{9F16C54F-283C-494E-B416-1183D9A4F938}" srcOrd="1" destOrd="0" presId="urn:microsoft.com/office/officeart/2005/8/layout/vList3"/>
    <dgm:cxn modelId="{F82E457C-1D8C-42CA-B9CD-68FD8A3404A8}" type="presParOf" srcId="{2E28AD82-E0DA-4571-AFE1-F4E84CFF355C}" destId="{0F3EED67-6F11-4D02-BD7C-F4C2F4A7C68E}" srcOrd="9" destOrd="0" presId="urn:microsoft.com/office/officeart/2005/8/layout/vList3"/>
    <dgm:cxn modelId="{40C8FF82-2F56-42BE-907B-3EA41933C08D}" type="presParOf" srcId="{2E28AD82-E0DA-4571-AFE1-F4E84CFF355C}" destId="{870D34B4-094C-4C08-8121-0685929ED644}" srcOrd="10" destOrd="0" presId="urn:microsoft.com/office/officeart/2005/8/layout/vList3"/>
    <dgm:cxn modelId="{DD9AF833-7B84-4E16-AC7D-531AD356C613}" type="presParOf" srcId="{870D34B4-094C-4C08-8121-0685929ED644}" destId="{FDC646DE-EB74-4061-86D9-D33800299AC8}" srcOrd="0" destOrd="0" presId="urn:microsoft.com/office/officeart/2005/8/layout/vList3"/>
    <dgm:cxn modelId="{036C7144-2F7A-4EF2-AC34-1427A7A92552}" type="presParOf" srcId="{870D34B4-094C-4C08-8121-0685929ED644}" destId="{FAF2C545-8898-4C87-8842-C2BFFE6EA54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6EB2E0-A139-4B50-AC2A-3AD24560496A}">
      <dsp:nvSpPr>
        <dsp:cNvPr id="0" name=""/>
        <dsp:cNvSpPr/>
      </dsp:nvSpPr>
      <dsp:spPr>
        <a:xfrm rot="10800000">
          <a:off x="1175082" y="1613"/>
          <a:ext cx="4076124" cy="593556"/>
        </a:xfrm>
        <a:prstGeom prst="homePlate">
          <a:avLst/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1742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16 pkt</a:t>
          </a:r>
          <a:br>
            <a:rPr lang="pl-PL" sz="1600" kern="1200" dirty="0"/>
          </a:br>
          <a:r>
            <a:rPr lang="pl-PL" sz="1600" kern="1200" dirty="0" err="1"/>
            <a:t>výborný</a:t>
          </a:r>
          <a:endParaRPr lang="pl-PL" sz="1600" kern="1200" dirty="0"/>
        </a:p>
      </dsp:txBody>
      <dsp:txXfrm rot="10800000">
        <a:off x="1323471" y="1613"/>
        <a:ext cx="3927735" cy="593556"/>
      </dsp:txXfrm>
    </dsp:sp>
    <dsp:sp modelId="{B5404363-6DA1-4382-A208-8ACC20240F47}">
      <dsp:nvSpPr>
        <dsp:cNvPr id="0" name=""/>
        <dsp:cNvSpPr/>
      </dsp:nvSpPr>
      <dsp:spPr>
        <a:xfrm>
          <a:off x="878303" y="1613"/>
          <a:ext cx="593556" cy="59355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1000" r="-1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B74D06-34AD-4D16-B4E0-4E2C6AF40336}">
      <dsp:nvSpPr>
        <dsp:cNvPr id="0" name=""/>
        <dsp:cNvSpPr/>
      </dsp:nvSpPr>
      <dsp:spPr>
        <a:xfrm rot="10800000">
          <a:off x="1223710" y="752894"/>
          <a:ext cx="4076124" cy="593556"/>
        </a:xfrm>
        <a:prstGeom prst="homePlate">
          <a:avLst/>
        </a:prstGeom>
        <a:solidFill>
          <a:schemeClr val="accent4">
            <a:shade val="80000"/>
            <a:hueOff val="-33046"/>
            <a:satOff val="-180"/>
            <a:lumOff val="536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1742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15-13 pkt</a:t>
          </a:r>
          <a:br>
            <a:rPr lang="pl-PL" sz="1600" kern="1200" dirty="0"/>
          </a:br>
          <a:r>
            <a:rPr lang="pl-PL" sz="1600" kern="1200" dirty="0" err="1"/>
            <a:t>chválitebný</a:t>
          </a:r>
          <a:endParaRPr lang="pl-PL" sz="1600" kern="1200" dirty="0"/>
        </a:p>
      </dsp:txBody>
      <dsp:txXfrm rot="10800000">
        <a:off x="1372099" y="752894"/>
        <a:ext cx="3927735" cy="593556"/>
      </dsp:txXfrm>
    </dsp:sp>
    <dsp:sp modelId="{D849FF36-F9D6-4FEF-94A6-41A2D78CAA49}">
      <dsp:nvSpPr>
        <dsp:cNvPr id="0" name=""/>
        <dsp:cNvSpPr/>
      </dsp:nvSpPr>
      <dsp:spPr>
        <a:xfrm>
          <a:off x="878303" y="772351"/>
          <a:ext cx="593556" cy="593556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1000" r="-1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DD6933-494C-4E0B-9DDD-E1DE84984A4A}">
      <dsp:nvSpPr>
        <dsp:cNvPr id="0" name=""/>
        <dsp:cNvSpPr/>
      </dsp:nvSpPr>
      <dsp:spPr>
        <a:xfrm rot="10800000">
          <a:off x="1175082" y="1543089"/>
          <a:ext cx="4076124" cy="593556"/>
        </a:xfrm>
        <a:prstGeom prst="homePlate">
          <a:avLst/>
        </a:prstGeom>
        <a:solidFill>
          <a:schemeClr val="accent4">
            <a:shade val="80000"/>
            <a:hueOff val="-66092"/>
            <a:satOff val="-360"/>
            <a:lumOff val="10719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1742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12-10 pkt</a:t>
          </a:r>
          <a:br>
            <a:rPr lang="pl-PL" sz="1600" kern="1200" dirty="0"/>
          </a:br>
          <a:r>
            <a:rPr lang="pl-PL" sz="1600" kern="1200" dirty="0" err="1"/>
            <a:t>dobrý</a:t>
          </a:r>
          <a:endParaRPr lang="pl-PL" sz="1600" kern="1200" dirty="0"/>
        </a:p>
      </dsp:txBody>
      <dsp:txXfrm rot="10800000">
        <a:off x="1323471" y="1543089"/>
        <a:ext cx="3927735" cy="593556"/>
      </dsp:txXfrm>
    </dsp:sp>
    <dsp:sp modelId="{75DBBF3A-7740-4776-AF9F-AFB40D80AE92}">
      <dsp:nvSpPr>
        <dsp:cNvPr id="0" name=""/>
        <dsp:cNvSpPr/>
      </dsp:nvSpPr>
      <dsp:spPr>
        <a:xfrm>
          <a:off x="878303" y="1543089"/>
          <a:ext cx="593556" cy="593556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1000" r="-1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9DFBE3-8380-4A6E-A7F7-2E849D608EA9}">
      <dsp:nvSpPr>
        <dsp:cNvPr id="0" name=""/>
        <dsp:cNvSpPr/>
      </dsp:nvSpPr>
      <dsp:spPr>
        <a:xfrm rot="10800000">
          <a:off x="1175082" y="2313827"/>
          <a:ext cx="4076124" cy="593556"/>
        </a:xfrm>
        <a:prstGeom prst="homePlate">
          <a:avLst/>
        </a:prstGeom>
        <a:solidFill>
          <a:schemeClr val="accent4">
            <a:shade val="80000"/>
            <a:hueOff val="-99139"/>
            <a:satOff val="-539"/>
            <a:lumOff val="16079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1742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9-7 pkt</a:t>
          </a:r>
          <a:br>
            <a:rPr lang="pl-PL" sz="1600" kern="1200" dirty="0"/>
          </a:br>
          <a:r>
            <a:rPr lang="pl-PL" sz="1600" kern="1200" dirty="0" err="1"/>
            <a:t>dostačujúci</a:t>
          </a:r>
          <a:r>
            <a:rPr lang="pl-PL" sz="1600" kern="1200" dirty="0"/>
            <a:t> </a:t>
          </a:r>
        </a:p>
      </dsp:txBody>
      <dsp:txXfrm rot="10800000">
        <a:off x="1323471" y="2313827"/>
        <a:ext cx="3927735" cy="593556"/>
      </dsp:txXfrm>
    </dsp:sp>
    <dsp:sp modelId="{1F2A54C4-4F99-4569-ABEC-3463216146DF}">
      <dsp:nvSpPr>
        <dsp:cNvPr id="0" name=""/>
        <dsp:cNvSpPr/>
      </dsp:nvSpPr>
      <dsp:spPr>
        <a:xfrm>
          <a:off x="878303" y="2313827"/>
          <a:ext cx="593556" cy="593556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l="-1000" r="-1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16C54F-283C-494E-B416-1183D9A4F938}">
      <dsp:nvSpPr>
        <dsp:cNvPr id="0" name=""/>
        <dsp:cNvSpPr/>
      </dsp:nvSpPr>
      <dsp:spPr>
        <a:xfrm rot="10800000">
          <a:off x="1175082" y="3084565"/>
          <a:ext cx="4076124" cy="593556"/>
        </a:xfrm>
        <a:prstGeom prst="homePlate">
          <a:avLst/>
        </a:prstGeom>
        <a:solidFill>
          <a:schemeClr val="accent4">
            <a:shade val="80000"/>
            <a:hueOff val="-132185"/>
            <a:satOff val="-719"/>
            <a:lumOff val="21438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1742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6-5</a:t>
          </a:r>
          <a:br>
            <a:rPr lang="pl-PL" sz="1600" kern="1200" dirty="0"/>
          </a:br>
          <a:r>
            <a:rPr lang="pl-PL" sz="1600" kern="1200" dirty="0" err="1"/>
            <a:t>dostačujúci</a:t>
          </a:r>
          <a:r>
            <a:rPr lang="pl-PL" sz="1600" kern="1200" dirty="0"/>
            <a:t> </a:t>
          </a:r>
        </a:p>
      </dsp:txBody>
      <dsp:txXfrm rot="10800000">
        <a:off x="1323471" y="3084565"/>
        <a:ext cx="3927735" cy="593556"/>
      </dsp:txXfrm>
    </dsp:sp>
    <dsp:sp modelId="{C821DC54-3FD7-4244-B8CF-009E91F2C2C1}">
      <dsp:nvSpPr>
        <dsp:cNvPr id="0" name=""/>
        <dsp:cNvSpPr/>
      </dsp:nvSpPr>
      <dsp:spPr>
        <a:xfrm>
          <a:off x="878303" y="3084565"/>
          <a:ext cx="593556" cy="593556"/>
        </a:xfrm>
        <a:prstGeom prst="ellipse">
          <a:avLst/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 l="-1000" r="-1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F2C545-8898-4C87-8842-C2BFFE6EA546}">
      <dsp:nvSpPr>
        <dsp:cNvPr id="0" name=""/>
        <dsp:cNvSpPr/>
      </dsp:nvSpPr>
      <dsp:spPr>
        <a:xfrm rot="10800000">
          <a:off x="1175082" y="3855303"/>
          <a:ext cx="4076124" cy="593556"/>
        </a:xfrm>
        <a:prstGeom prst="homePlate">
          <a:avLst/>
        </a:prstGeom>
        <a:solidFill>
          <a:schemeClr val="accent4">
            <a:shade val="80000"/>
            <a:hueOff val="-165231"/>
            <a:satOff val="-899"/>
            <a:lumOff val="26798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1742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&lt;5</a:t>
          </a:r>
          <a:br>
            <a:rPr lang="pl-PL" sz="1600" kern="1200" dirty="0"/>
          </a:br>
          <a:r>
            <a:rPr lang="pl-PL" sz="1600" kern="1200" dirty="0" err="1"/>
            <a:t>nedostačujúci</a:t>
          </a:r>
          <a:r>
            <a:rPr lang="pl-PL" sz="1600" kern="1200" dirty="0"/>
            <a:t> </a:t>
          </a:r>
        </a:p>
      </dsp:txBody>
      <dsp:txXfrm rot="10800000">
        <a:off x="1323471" y="3855303"/>
        <a:ext cx="3927735" cy="593556"/>
      </dsp:txXfrm>
    </dsp:sp>
    <dsp:sp modelId="{FDC646DE-EB74-4061-86D9-D33800299AC8}">
      <dsp:nvSpPr>
        <dsp:cNvPr id="0" name=""/>
        <dsp:cNvSpPr/>
      </dsp:nvSpPr>
      <dsp:spPr>
        <a:xfrm>
          <a:off x="878303" y="3855303"/>
          <a:ext cx="593556" cy="593556"/>
        </a:xfrm>
        <a:prstGeom prst="ellipse">
          <a:avLst/>
        </a:prstGeom>
        <a:blipFill>
          <a:blip xmlns:r="http://schemas.openxmlformats.org/officeDocument/2006/relationships"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 l="-1000" r="-1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43DE-5E7F-4B08-883A-AFD8B08FA7F4}" type="datetimeFigureOut">
              <a:rPr lang="pl-PL" smtClean="0"/>
              <a:t>20.02.2024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910F-34AC-40D5-97F7-D3F2486E71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29124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43DE-5E7F-4B08-883A-AFD8B08FA7F4}" type="datetimeFigureOut">
              <a:rPr lang="pl-PL" smtClean="0"/>
              <a:t>20.02.2024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910F-34AC-40D5-97F7-D3F2486E71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35576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43DE-5E7F-4B08-883A-AFD8B08FA7F4}" type="datetimeFigureOut">
              <a:rPr lang="pl-PL" smtClean="0"/>
              <a:t>20.02.2024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910F-34AC-40D5-97F7-D3F2486E71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010775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43DE-5E7F-4B08-883A-AFD8B08FA7F4}" type="datetimeFigureOut">
              <a:rPr lang="pl-PL" smtClean="0"/>
              <a:t>20.02.2024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910F-34AC-40D5-97F7-D3F2486E71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16584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43DE-5E7F-4B08-883A-AFD8B08FA7F4}" type="datetimeFigureOut">
              <a:rPr lang="pl-PL" smtClean="0"/>
              <a:t>20.02.2024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910F-34AC-40D5-97F7-D3F2486E71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65576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43DE-5E7F-4B08-883A-AFD8B08FA7F4}" type="datetimeFigureOut">
              <a:rPr lang="pl-PL" smtClean="0"/>
              <a:t>20.02.2024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910F-34AC-40D5-97F7-D3F2486E71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430140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43DE-5E7F-4B08-883A-AFD8B08FA7F4}" type="datetimeFigureOut">
              <a:rPr lang="pl-PL" smtClean="0"/>
              <a:t>20.02.2024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910F-34AC-40D5-97F7-D3F2486E71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607199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43DE-5E7F-4B08-883A-AFD8B08FA7F4}" type="datetimeFigureOut">
              <a:rPr lang="pl-PL" smtClean="0"/>
              <a:t>20.02.2024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910F-34AC-40D5-97F7-D3F2486E71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956351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43DE-5E7F-4B08-883A-AFD8B08FA7F4}" type="datetimeFigureOut">
              <a:rPr lang="pl-PL" smtClean="0"/>
              <a:t>20.02.2024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910F-34AC-40D5-97F7-D3F2486E71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29642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43DE-5E7F-4B08-883A-AFD8B08FA7F4}" type="datetimeFigureOut">
              <a:rPr lang="pl-PL" smtClean="0"/>
              <a:t>20.02.2024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ABA910F-34AC-40D5-97F7-D3F2486E71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5447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43DE-5E7F-4B08-883A-AFD8B08FA7F4}" type="datetimeFigureOut">
              <a:rPr lang="pl-PL" smtClean="0"/>
              <a:t>20.02.2024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910F-34AC-40D5-97F7-D3F2486E71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1110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43DE-5E7F-4B08-883A-AFD8B08FA7F4}" type="datetimeFigureOut">
              <a:rPr lang="pl-PL" smtClean="0"/>
              <a:t>20.02.2024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910F-34AC-40D5-97F7-D3F2486E71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70302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43DE-5E7F-4B08-883A-AFD8B08FA7F4}" type="datetimeFigureOut">
              <a:rPr lang="pl-PL" smtClean="0"/>
              <a:t>20.02.2024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910F-34AC-40D5-97F7-D3F2486E71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11427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43DE-5E7F-4B08-883A-AFD8B08FA7F4}" type="datetimeFigureOut">
              <a:rPr lang="pl-PL" smtClean="0"/>
              <a:t>20.02.2024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910F-34AC-40D5-97F7-D3F2486E71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72847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43DE-5E7F-4B08-883A-AFD8B08FA7F4}" type="datetimeFigureOut">
              <a:rPr lang="pl-PL" smtClean="0"/>
              <a:t>20.02.2024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910F-34AC-40D5-97F7-D3F2486E71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81635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43DE-5E7F-4B08-883A-AFD8B08FA7F4}" type="datetimeFigureOut">
              <a:rPr lang="pl-PL" smtClean="0"/>
              <a:t>20.02.2024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910F-34AC-40D5-97F7-D3F2486E71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03639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43DE-5E7F-4B08-883A-AFD8B08FA7F4}" type="datetimeFigureOut">
              <a:rPr lang="pl-PL" smtClean="0"/>
              <a:t>20.02.2024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910F-34AC-40D5-97F7-D3F2486E71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9295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9FA43DE-5E7F-4B08-883A-AFD8B08FA7F4}" type="datetimeFigureOut">
              <a:rPr lang="pl-PL" smtClean="0"/>
              <a:t>20.02.2024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ABA910F-34AC-40D5-97F7-D3F2486E71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78134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7" r:id="rId15"/>
    <p:sldLayoutId id="2147483868" r:id="rId16"/>
    <p:sldLayoutId id="214748386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934F1179-B481-4F9E-BCA3-AFB972070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ight Triangle 44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6E15E51-D699-4036-83A0-C7F2BEC206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774" y="2384645"/>
            <a:ext cx="10905053" cy="784932"/>
          </a:xfrm>
        </p:spPr>
        <p:txBody>
          <a:bodyPr anchor="b">
            <a:normAutofit fontScale="90000"/>
          </a:bodyPr>
          <a:lstStyle/>
          <a:p>
            <a:pPr algn="l"/>
            <a:r>
              <a:rPr lang="pl-PL" sz="66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Poezia</a:t>
            </a:r>
            <a:r>
              <a:rPr lang="pl-PL" sz="66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pl-PL" sz="66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pieseň</a:t>
            </a:r>
            <a:r>
              <a:rPr lang="pl-PL" sz="66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 </a:t>
            </a:r>
            <a:r>
              <a:rPr lang="pl-PL" sz="66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znakovom</a:t>
            </a:r>
            <a:r>
              <a:rPr lang="pl-PL" sz="66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66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jazyku</a:t>
            </a:r>
            <a:endParaRPr lang="pl-PL" sz="6600" dirty="0">
              <a:solidFill>
                <a:srgbClr val="7030A0"/>
              </a:solidFill>
            </a:endParaRPr>
          </a:p>
        </p:txBody>
      </p:sp>
      <p:pic>
        <p:nvPicPr>
          <p:cNvPr id="1026" name="Picture 2" descr="Cisza pełna muzyki - niepelnosprawni.pl">
            <a:extLst>
              <a:ext uri="{FF2B5EF4-FFF2-40B4-BE49-F238E27FC236}">
                <a16:creationId xmlns:a16="http://schemas.microsoft.com/office/drawing/2014/main" id="{71C71584-75E3-1FFF-705B-91B1366684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023" y="3429000"/>
            <a:ext cx="4261281" cy="2737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B86FCF02-BEF7-3B2F-D159-22E8D01A42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150" y="176675"/>
            <a:ext cx="2137592" cy="220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598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D3F5FEC-ED95-4A5D-85A1-B4CDC294F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9423" y="271249"/>
            <a:ext cx="8980730" cy="2348495"/>
          </a:xfrm>
        </p:spPr>
        <p:txBody>
          <a:bodyPr anchor="ctr">
            <a:normAutofit/>
          </a:bodyPr>
          <a:lstStyle/>
          <a:p>
            <a:pPr>
              <a:lnSpc>
                <a:spcPts val="1950"/>
              </a:lnSpc>
            </a:pPr>
            <a:r>
              <a:rPr lang="pl-PL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Úloha</a:t>
            </a:r>
            <a:endParaRPr lang="pl-PL" sz="5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ymbol zastępczy zawartości 2">
            <a:extLst>
              <a:ext uri="{FF2B5EF4-FFF2-40B4-BE49-F238E27FC236}">
                <a16:creationId xmlns:a16="http://schemas.microsoft.com/office/drawing/2014/main" id="{EE9D4253-2904-639E-FCB3-1A52EE9C247E}"/>
              </a:ext>
            </a:extLst>
          </p:cNvPr>
          <p:cNvSpPr txBox="1">
            <a:spLocks/>
          </p:cNvSpPr>
          <p:nvPr/>
        </p:nvSpPr>
        <p:spPr>
          <a:xfrm>
            <a:off x="2235261" y="2966937"/>
            <a:ext cx="10462577" cy="35214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950"/>
              </a:lnSpc>
            </a:pPr>
            <a:endParaRPr lang="pl-PL" sz="1800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2361623E-D864-0DB2-7EA8-E25FDF495042}"/>
              </a:ext>
            </a:extLst>
          </p:cNvPr>
          <p:cNvSpPr txBox="1"/>
          <p:nvPr/>
        </p:nvSpPr>
        <p:spPr>
          <a:xfrm>
            <a:off x="2235261" y="2521299"/>
            <a:ext cx="911691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pl-PL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Budete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pracovať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skupinách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Každá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skupina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vypracuje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posunkovej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reči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recitáciu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básne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alebo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piesne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pl-PL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Môžete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rozdeliť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jednotlivé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dialógy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alebo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slohy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znamenánie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sólistom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alebo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predstaviť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celý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diel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skupinovo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35311624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D3F5FEC-ED95-4A5D-85A1-B4CDC294F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9423" y="271249"/>
            <a:ext cx="8980730" cy="2348495"/>
          </a:xfrm>
        </p:spPr>
        <p:txBody>
          <a:bodyPr anchor="ctr">
            <a:normAutofit/>
          </a:bodyPr>
          <a:lstStyle/>
          <a:p>
            <a:pPr>
              <a:lnSpc>
                <a:spcPts val="1950"/>
              </a:lnSpc>
            </a:pPr>
            <a:r>
              <a:rPr lang="pl-PL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Hodnotenie</a:t>
            </a:r>
            <a:r>
              <a:rPr lang="pl-PL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Kritériá</a:t>
            </a:r>
            <a:endParaRPr lang="pl-PL" sz="5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ymbol zastępczy zawartości 2">
            <a:extLst>
              <a:ext uri="{FF2B5EF4-FFF2-40B4-BE49-F238E27FC236}">
                <a16:creationId xmlns:a16="http://schemas.microsoft.com/office/drawing/2014/main" id="{EE9D4253-2904-639E-FCB3-1A52EE9C247E}"/>
              </a:ext>
            </a:extLst>
          </p:cNvPr>
          <p:cNvSpPr txBox="1">
            <a:spLocks/>
          </p:cNvSpPr>
          <p:nvPr/>
        </p:nvSpPr>
        <p:spPr>
          <a:xfrm>
            <a:off x="2235261" y="2966937"/>
            <a:ext cx="10462577" cy="35214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950"/>
              </a:lnSpc>
            </a:pPr>
            <a:endParaRPr lang="pl-PL" sz="1800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2361623E-D864-0DB2-7EA8-E25FDF495042}"/>
              </a:ext>
            </a:extLst>
          </p:cNvPr>
          <p:cNvSpPr txBox="1"/>
          <p:nvPr/>
        </p:nvSpPr>
        <p:spPr>
          <a:xfrm>
            <a:off x="2235261" y="2521299"/>
            <a:ext cx="91169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l-PL" sz="1800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07193E1A-58F6-BFB1-1B0B-A7A9167DA6B4}"/>
              </a:ext>
            </a:extLst>
          </p:cNvPr>
          <p:cNvSpPr txBox="1"/>
          <p:nvPr/>
        </p:nvSpPr>
        <p:spPr>
          <a:xfrm>
            <a:off x="3173649" y="2967335"/>
            <a:ext cx="634729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Záväzok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voči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práci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skupiny.</a:t>
            </a:r>
          </a:p>
          <a:p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Kvalita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vykonania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Jazyková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správnosť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043336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AF01737-518B-4FF8-9E90-5C43C3F36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6642" y="76202"/>
            <a:ext cx="10018713" cy="1275521"/>
          </a:xfrm>
        </p:spPr>
        <p:txBody>
          <a:bodyPr>
            <a:normAutofit/>
          </a:bodyPr>
          <a:lstStyle/>
          <a:p>
            <a:r>
              <a:rPr lang="en-US" sz="54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HODNOTENIE</a:t>
            </a:r>
            <a:endParaRPr lang="pl-PL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8A6F1CB6-2FB1-4CBA-B352-B14F3061A2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5414642"/>
              </p:ext>
            </p:extLst>
          </p:nvPr>
        </p:nvGraphicFramePr>
        <p:xfrm>
          <a:off x="341241" y="1053549"/>
          <a:ext cx="11509513" cy="5728249"/>
        </p:xfrm>
        <a:graphic>
          <a:graphicData uri="http://schemas.openxmlformats.org/drawingml/2006/table">
            <a:tbl>
              <a:tblPr firstRow="1" bandRow="1">
                <a:noFill/>
                <a:tableStyleId>{073A0DAA-6AF3-43AB-8588-CEC1D06C72B9}</a:tableStyleId>
              </a:tblPr>
              <a:tblGrid>
                <a:gridCol w="1825487">
                  <a:extLst>
                    <a:ext uri="{9D8B030D-6E8A-4147-A177-3AD203B41FA5}">
                      <a16:colId xmlns:a16="http://schemas.microsoft.com/office/drawing/2014/main" val="1702910806"/>
                    </a:ext>
                  </a:extLst>
                </a:gridCol>
                <a:gridCol w="2941983">
                  <a:extLst>
                    <a:ext uri="{9D8B030D-6E8A-4147-A177-3AD203B41FA5}">
                      <a16:colId xmlns:a16="http://schemas.microsoft.com/office/drawing/2014/main" val="2329518048"/>
                    </a:ext>
                  </a:extLst>
                </a:gridCol>
                <a:gridCol w="3061254">
                  <a:extLst>
                    <a:ext uri="{9D8B030D-6E8A-4147-A177-3AD203B41FA5}">
                      <a16:colId xmlns:a16="http://schemas.microsoft.com/office/drawing/2014/main" val="3165251206"/>
                    </a:ext>
                  </a:extLst>
                </a:gridCol>
                <a:gridCol w="3680789">
                  <a:extLst>
                    <a:ext uri="{9D8B030D-6E8A-4147-A177-3AD203B41FA5}">
                      <a16:colId xmlns:a16="http://schemas.microsoft.com/office/drawing/2014/main" val="3982625"/>
                    </a:ext>
                  </a:extLst>
                </a:gridCol>
              </a:tblGrid>
              <a:tr h="366677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600" b="1" cap="none" spc="0" dirty="0" err="1">
                          <a:solidFill>
                            <a:schemeClr val="tx1"/>
                          </a:solidFill>
                          <a:effectLst/>
                        </a:rPr>
                        <a:t>Počet</a:t>
                      </a:r>
                      <a:r>
                        <a:rPr lang="pl-PL" sz="1600" b="1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l-PL" sz="1600" b="1" cap="none" spc="0" dirty="0" err="1">
                          <a:solidFill>
                            <a:schemeClr val="tx1"/>
                          </a:solidFill>
                          <a:effectLst/>
                        </a:rPr>
                        <a:t>bodov</a:t>
                      </a:r>
                      <a:endParaRPr lang="pl-PL" sz="1600" b="1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7247" marT="9867" marB="49337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600" b="1" cap="none" spc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pl-PL" sz="16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7247" marT="9867" marB="49337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600" b="1" cap="none" spc="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pl-PL" sz="1600" b="1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7247" marT="9867" marB="49337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600" b="1" cap="none" spc="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pl-PL" sz="1600" b="1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7247" marT="9867" marB="49337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4115219"/>
                  </a:ext>
                </a:extLst>
              </a:tr>
              <a:tr h="680338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600" cap="none" spc="0" dirty="0" err="1">
                          <a:solidFill>
                            <a:schemeClr val="tx1"/>
                          </a:solidFill>
                          <a:effectLst/>
                        </a:rPr>
                        <a:t>Vecný</a:t>
                      </a:r>
                      <a:r>
                        <a:rPr lang="pl-PL" sz="1600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l-PL" sz="1600" cap="none" spc="0" dirty="0" err="1">
                          <a:solidFill>
                            <a:schemeClr val="tx1"/>
                          </a:solidFill>
                          <a:effectLst/>
                        </a:rPr>
                        <a:t>obsah</a:t>
                      </a:r>
                      <a:endParaRPr lang="pl-PL" sz="16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7247" marT="14801" marB="49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600" cap="none" spc="0" dirty="0" err="1">
                          <a:solidFill>
                            <a:schemeClr val="tx1"/>
                          </a:solidFill>
                          <a:effectLst/>
                        </a:rPr>
                        <a:t>Slabá</a:t>
                      </a:r>
                      <a:r>
                        <a:rPr lang="pl-PL" sz="1600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l-PL" sz="1600" cap="none" spc="0" dirty="0" err="1">
                          <a:solidFill>
                            <a:schemeClr val="tx1"/>
                          </a:solidFill>
                          <a:effectLst/>
                        </a:rPr>
                        <a:t>práca</a:t>
                      </a:r>
                      <a:r>
                        <a:rPr lang="pl-PL" sz="1600" cap="none" spc="0" dirty="0">
                          <a:solidFill>
                            <a:schemeClr val="tx1"/>
                          </a:solidFill>
                          <a:effectLst/>
                        </a:rPr>
                        <a:t> z </a:t>
                      </a:r>
                      <a:r>
                        <a:rPr lang="pl-PL" sz="1600" cap="none" spc="0" dirty="0" err="1">
                          <a:solidFill>
                            <a:schemeClr val="tx1"/>
                          </a:solidFill>
                          <a:effectLst/>
                        </a:rPr>
                        <a:t>hľadiska</a:t>
                      </a:r>
                      <a:r>
                        <a:rPr lang="pl-PL" sz="1600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l-PL" sz="1600" cap="none" spc="0" dirty="0" err="1">
                          <a:solidFill>
                            <a:schemeClr val="tx1"/>
                          </a:solidFill>
                          <a:effectLst/>
                        </a:rPr>
                        <a:t>obsahu</a:t>
                      </a:r>
                      <a:r>
                        <a:rPr lang="pl-PL" sz="1600" cap="none" spc="0" dirty="0">
                          <a:solidFill>
                            <a:schemeClr val="tx1"/>
                          </a:solidFill>
                          <a:effectLst/>
                        </a:rPr>
                        <a:t>. </a:t>
                      </a:r>
                      <a:r>
                        <a:rPr lang="pl-PL" sz="1600" cap="none" spc="0" dirty="0" err="1">
                          <a:solidFill>
                            <a:schemeClr val="tx1"/>
                          </a:solidFill>
                          <a:effectLst/>
                        </a:rPr>
                        <a:t>Chýbajúce</a:t>
                      </a:r>
                      <a:r>
                        <a:rPr lang="pl-PL" sz="1600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l-PL" sz="1600" cap="none" spc="0" dirty="0" err="1">
                          <a:solidFill>
                            <a:schemeClr val="tx1"/>
                          </a:solidFill>
                          <a:effectLst/>
                        </a:rPr>
                        <a:t>prvky</a:t>
                      </a:r>
                      <a:r>
                        <a:rPr lang="pl-PL" sz="1600" cap="none" spc="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pl-PL" sz="16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7247" marT="14801" marB="49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600" cap="none" spc="0" dirty="0" err="1">
                          <a:solidFill>
                            <a:schemeClr val="tx1"/>
                          </a:solidFill>
                          <a:effectLst/>
                        </a:rPr>
                        <a:t>Dobrá</a:t>
                      </a:r>
                      <a:r>
                        <a:rPr lang="pl-PL" sz="1600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l-PL" sz="1600" cap="none" spc="0" dirty="0" err="1">
                          <a:solidFill>
                            <a:schemeClr val="tx1"/>
                          </a:solidFill>
                          <a:effectLst/>
                        </a:rPr>
                        <a:t>práca</a:t>
                      </a:r>
                      <a:r>
                        <a:rPr lang="pl-PL" sz="1600" cap="none" spc="0" dirty="0">
                          <a:solidFill>
                            <a:schemeClr val="tx1"/>
                          </a:solidFill>
                          <a:effectLst/>
                        </a:rPr>
                        <a:t> z </a:t>
                      </a:r>
                      <a:r>
                        <a:rPr lang="pl-PL" sz="1600" cap="none" spc="0" dirty="0" err="1">
                          <a:solidFill>
                            <a:schemeClr val="tx1"/>
                          </a:solidFill>
                          <a:effectLst/>
                        </a:rPr>
                        <a:t>hľadiska</a:t>
                      </a:r>
                      <a:r>
                        <a:rPr lang="pl-PL" sz="1600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l-PL" sz="1600" cap="none" spc="0" dirty="0" err="1">
                          <a:solidFill>
                            <a:schemeClr val="tx1"/>
                          </a:solidFill>
                          <a:effectLst/>
                        </a:rPr>
                        <a:t>obsahu</a:t>
                      </a:r>
                      <a:r>
                        <a:rPr lang="pl-PL" sz="1600" cap="none" spc="0" dirty="0">
                          <a:solidFill>
                            <a:schemeClr val="tx1"/>
                          </a:solidFill>
                          <a:effectLst/>
                        </a:rPr>
                        <a:t>. </a:t>
                      </a:r>
                      <a:r>
                        <a:rPr lang="pl-PL" sz="1600" cap="none" spc="0" dirty="0" err="1">
                          <a:solidFill>
                            <a:schemeClr val="tx1"/>
                          </a:solidFill>
                          <a:effectLst/>
                        </a:rPr>
                        <a:t>Chýbajúce</a:t>
                      </a:r>
                      <a:r>
                        <a:rPr lang="pl-PL" sz="1600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l-PL" sz="1600" cap="none" spc="0" dirty="0" err="1">
                          <a:solidFill>
                            <a:schemeClr val="tx1"/>
                          </a:solidFill>
                          <a:effectLst/>
                        </a:rPr>
                        <a:t>prvky</a:t>
                      </a:r>
                      <a:r>
                        <a:rPr lang="pl-PL" sz="1600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l-PL" sz="1600" cap="none" spc="0" dirty="0" err="1">
                          <a:solidFill>
                            <a:schemeClr val="tx1"/>
                          </a:solidFill>
                          <a:effectLst/>
                        </a:rPr>
                        <a:t>alebo</a:t>
                      </a:r>
                      <a:r>
                        <a:rPr lang="pl-PL" sz="1600" cap="none" spc="0" dirty="0">
                          <a:solidFill>
                            <a:schemeClr val="tx1"/>
                          </a:solidFill>
                          <a:effectLst/>
                        </a:rPr>
                        <a:t> chyby.</a:t>
                      </a:r>
                      <a:endParaRPr lang="pl-PL" sz="16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7247" marT="14801" marB="49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600" cap="none" spc="0" dirty="0" err="1">
                          <a:solidFill>
                            <a:schemeClr val="tx1"/>
                          </a:solidFill>
                          <a:effectLst/>
                        </a:rPr>
                        <a:t>Veľmi</a:t>
                      </a:r>
                      <a:r>
                        <a:rPr lang="pl-PL" sz="1600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l-PL" sz="1600" cap="none" spc="0" dirty="0" err="1">
                          <a:solidFill>
                            <a:schemeClr val="tx1"/>
                          </a:solidFill>
                          <a:effectLst/>
                        </a:rPr>
                        <a:t>dobrá</a:t>
                      </a:r>
                      <a:r>
                        <a:rPr lang="pl-PL" sz="1600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l-PL" sz="1600" cap="none" spc="0" dirty="0" err="1">
                          <a:solidFill>
                            <a:schemeClr val="tx1"/>
                          </a:solidFill>
                          <a:effectLst/>
                        </a:rPr>
                        <a:t>práca</a:t>
                      </a:r>
                      <a:r>
                        <a:rPr lang="pl-PL" sz="1600" cap="none" spc="0" dirty="0">
                          <a:solidFill>
                            <a:schemeClr val="tx1"/>
                          </a:solidFill>
                          <a:effectLst/>
                        </a:rPr>
                        <a:t> z </a:t>
                      </a:r>
                      <a:r>
                        <a:rPr lang="pl-PL" sz="1600" cap="none" spc="0" dirty="0" err="1">
                          <a:solidFill>
                            <a:schemeClr val="tx1"/>
                          </a:solidFill>
                          <a:effectLst/>
                        </a:rPr>
                        <a:t>hľadiska</a:t>
                      </a:r>
                      <a:r>
                        <a:rPr lang="pl-PL" sz="1600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l-PL" sz="1600" cap="none" spc="0" dirty="0" err="1">
                          <a:solidFill>
                            <a:schemeClr val="tx1"/>
                          </a:solidFill>
                          <a:effectLst/>
                        </a:rPr>
                        <a:t>obsahu</a:t>
                      </a:r>
                      <a:r>
                        <a:rPr lang="pl-PL" sz="1600" cap="none" spc="0" dirty="0">
                          <a:solidFill>
                            <a:schemeClr val="tx1"/>
                          </a:solidFill>
                          <a:effectLst/>
                        </a:rPr>
                        <a:t>. </a:t>
                      </a:r>
                      <a:r>
                        <a:rPr lang="pl-PL" sz="1600" cap="none" spc="0" dirty="0" err="1">
                          <a:solidFill>
                            <a:schemeClr val="tx1"/>
                          </a:solidFill>
                          <a:effectLst/>
                        </a:rPr>
                        <a:t>Správne</a:t>
                      </a:r>
                      <a:r>
                        <a:rPr lang="pl-PL" sz="1600" cap="none" spc="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pl-PL" sz="1600" cap="none" spc="0" dirty="0" err="1">
                          <a:solidFill>
                            <a:schemeClr val="tx1"/>
                          </a:solidFill>
                          <a:effectLst/>
                        </a:rPr>
                        <a:t>zaujímavé</a:t>
                      </a:r>
                      <a:r>
                        <a:rPr lang="pl-PL" sz="1600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l-PL" sz="1600" cap="none" spc="0" dirty="0" err="1">
                          <a:solidFill>
                            <a:schemeClr val="tx1"/>
                          </a:solidFill>
                          <a:effectLst/>
                        </a:rPr>
                        <a:t>informácie</a:t>
                      </a:r>
                      <a:r>
                        <a:rPr lang="pl-PL" sz="1600" cap="none" spc="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pl-PL" sz="16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7247" marT="14801" marB="49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4684764"/>
                  </a:ext>
                </a:extLst>
              </a:tr>
              <a:tr h="1224117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600" cap="none" spc="0" dirty="0" err="1">
                          <a:solidFill>
                            <a:schemeClr val="tx1"/>
                          </a:solidFill>
                          <a:effectLst/>
                        </a:rPr>
                        <a:t>Prezentácia</a:t>
                      </a:r>
                      <a:r>
                        <a:rPr lang="pl-PL" sz="1600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l-PL" sz="1600" cap="none" spc="0" dirty="0" err="1">
                          <a:solidFill>
                            <a:schemeClr val="tx1"/>
                          </a:solidFill>
                          <a:effectLst/>
                        </a:rPr>
                        <a:t>práce</a:t>
                      </a:r>
                      <a:endParaRPr lang="pl-PL" sz="16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7247" marT="14801" marB="49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600" cap="none" spc="0" dirty="0" err="1">
                          <a:solidFill>
                            <a:schemeClr val="tx1"/>
                          </a:solidFill>
                          <a:effectLst/>
                        </a:rPr>
                        <a:t>Prezentácia</a:t>
                      </a:r>
                      <a:r>
                        <a:rPr lang="pl-PL" sz="1600" cap="none" spc="0" dirty="0">
                          <a:solidFill>
                            <a:schemeClr val="tx1"/>
                          </a:solidFill>
                          <a:effectLst/>
                        </a:rPr>
                        <a:t> je </a:t>
                      </a:r>
                      <a:r>
                        <a:rPr lang="pl-PL" sz="1600" cap="none" spc="0" dirty="0" err="1">
                          <a:solidFill>
                            <a:schemeClr val="tx1"/>
                          </a:solidFill>
                          <a:effectLst/>
                        </a:rPr>
                        <a:t>málo</a:t>
                      </a:r>
                      <a:r>
                        <a:rPr lang="pl-PL" sz="1600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l-PL" sz="1600" cap="none" spc="0" dirty="0" err="1">
                          <a:solidFill>
                            <a:schemeClr val="tx1"/>
                          </a:solidFill>
                          <a:effectLst/>
                        </a:rPr>
                        <a:t>čitateľná</a:t>
                      </a:r>
                      <a:r>
                        <a:rPr lang="pl-PL" sz="1600" cap="none" spc="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pl-PL" sz="1600" cap="none" spc="0" dirty="0" err="1">
                          <a:solidFill>
                            <a:schemeClr val="tx1"/>
                          </a:solidFill>
                          <a:effectLst/>
                        </a:rPr>
                        <a:t>povrchová</a:t>
                      </a:r>
                      <a:r>
                        <a:rPr lang="pl-PL" sz="1600" cap="none" spc="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pl-PL" sz="1600" cap="none" spc="0" dirty="0" err="1">
                          <a:solidFill>
                            <a:schemeClr val="tx1"/>
                          </a:solidFill>
                          <a:effectLst/>
                        </a:rPr>
                        <a:t>nezaujímavá</a:t>
                      </a:r>
                      <a:r>
                        <a:rPr lang="pl-PL" sz="1600" cap="none" spc="0" dirty="0">
                          <a:solidFill>
                            <a:schemeClr val="tx1"/>
                          </a:solidFill>
                          <a:effectLst/>
                        </a:rPr>
                        <a:t>. </a:t>
                      </a:r>
                      <a:r>
                        <a:rPr lang="pl-PL" sz="1600" cap="none" spc="0" dirty="0" err="1">
                          <a:solidFill>
                            <a:schemeClr val="tx1"/>
                          </a:solidFill>
                          <a:effectLst/>
                        </a:rPr>
                        <a:t>Chýba</a:t>
                      </a:r>
                      <a:r>
                        <a:rPr lang="pl-PL" sz="1600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l-PL" sz="1600" cap="none" spc="0" dirty="0" err="1">
                          <a:solidFill>
                            <a:schemeClr val="tx1"/>
                          </a:solidFill>
                          <a:effectLst/>
                        </a:rPr>
                        <a:t>odpovede</a:t>
                      </a:r>
                      <a:r>
                        <a:rPr lang="pl-PL" sz="1600" cap="none" spc="0" dirty="0">
                          <a:solidFill>
                            <a:schemeClr val="tx1"/>
                          </a:solidFill>
                          <a:effectLst/>
                        </a:rPr>
                        <a:t> na </a:t>
                      </a:r>
                      <a:r>
                        <a:rPr lang="pl-PL" sz="1600" cap="none" spc="0" dirty="0" err="1">
                          <a:solidFill>
                            <a:schemeClr val="tx1"/>
                          </a:solidFill>
                          <a:effectLst/>
                        </a:rPr>
                        <a:t>otázky</a:t>
                      </a:r>
                      <a:r>
                        <a:rPr lang="pl-PL" sz="1600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l-PL" sz="1600" cap="none" spc="0" dirty="0" err="1">
                          <a:solidFill>
                            <a:schemeClr val="tx1"/>
                          </a:solidFill>
                          <a:effectLst/>
                        </a:rPr>
                        <a:t>učiteľa</a:t>
                      </a:r>
                      <a:r>
                        <a:rPr lang="pl-PL" sz="1600" cap="none" spc="0" dirty="0">
                          <a:solidFill>
                            <a:schemeClr val="tx1"/>
                          </a:solidFill>
                          <a:effectLst/>
                        </a:rPr>
                        <a:t> a </a:t>
                      </a:r>
                      <a:r>
                        <a:rPr lang="pl-PL" sz="1600" cap="none" spc="0" dirty="0" err="1">
                          <a:solidFill>
                            <a:schemeClr val="tx1"/>
                          </a:solidFill>
                          <a:effectLst/>
                        </a:rPr>
                        <a:t>študentov</a:t>
                      </a:r>
                      <a:r>
                        <a:rPr lang="pl-PL" sz="1600" cap="none" spc="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pl-PL" sz="16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7247" marT="14801" marB="49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600" cap="none" spc="0" dirty="0" err="1">
                          <a:solidFill>
                            <a:schemeClr val="tx1"/>
                          </a:solidFill>
                          <a:effectLst/>
                        </a:rPr>
                        <a:t>Prezentácia</a:t>
                      </a:r>
                      <a:r>
                        <a:rPr lang="pl-PL" sz="1600" cap="none" spc="0" dirty="0">
                          <a:solidFill>
                            <a:schemeClr val="tx1"/>
                          </a:solidFill>
                          <a:effectLst/>
                        </a:rPr>
                        <a:t> je </a:t>
                      </a:r>
                      <a:r>
                        <a:rPr lang="pl-PL" sz="1600" cap="none" spc="0" dirty="0" err="1">
                          <a:solidFill>
                            <a:schemeClr val="tx1"/>
                          </a:solidFill>
                          <a:effectLst/>
                        </a:rPr>
                        <a:t>čitateľná</a:t>
                      </a:r>
                      <a:r>
                        <a:rPr lang="pl-PL" sz="1600" cap="none" spc="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pl-PL" sz="1600" cap="none" spc="0" dirty="0" err="1">
                          <a:solidFill>
                            <a:schemeClr val="tx1"/>
                          </a:solidFill>
                          <a:effectLst/>
                        </a:rPr>
                        <a:t>dobrá</a:t>
                      </a:r>
                      <a:r>
                        <a:rPr lang="pl-PL" sz="1600" cap="none" spc="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pl-PL" sz="1600" cap="none" spc="0" dirty="0" err="1">
                          <a:solidFill>
                            <a:schemeClr val="tx1"/>
                          </a:solidFill>
                          <a:effectLst/>
                        </a:rPr>
                        <a:t>zaujímavá</a:t>
                      </a:r>
                      <a:r>
                        <a:rPr lang="pl-PL" sz="1600" cap="none" spc="0" dirty="0">
                          <a:solidFill>
                            <a:schemeClr val="tx1"/>
                          </a:solidFill>
                          <a:effectLst/>
                        </a:rPr>
                        <a:t>. </a:t>
                      </a:r>
                      <a:r>
                        <a:rPr lang="pl-PL" sz="1600" cap="none" spc="0" dirty="0" err="1">
                          <a:solidFill>
                            <a:schemeClr val="tx1"/>
                          </a:solidFill>
                          <a:effectLst/>
                        </a:rPr>
                        <a:t>Chýbajú</a:t>
                      </a:r>
                      <a:r>
                        <a:rPr lang="pl-PL" sz="1600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l-PL" sz="1600" cap="none" spc="0" dirty="0" err="1">
                          <a:solidFill>
                            <a:schemeClr val="tx1"/>
                          </a:solidFill>
                          <a:effectLst/>
                        </a:rPr>
                        <a:t>uspokojivé</a:t>
                      </a:r>
                      <a:r>
                        <a:rPr lang="pl-PL" sz="1600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l-PL" sz="1600" cap="none" spc="0" dirty="0" err="1">
                          <a:solidFill>
                            <a:schemeClr val="tx1"/>
                          </a:solidFill>
                          <a:effectLst/>
                        </a:rPr>
                        <a:t>odpovede</a:t>
                      </a:r>
                      <a:r>
                        <a:rPr lang="pl-PL" sz="1600" cap="none" spc="0" dirty="0">
                          <a:solidFill>
                            <a:schemeClr val="tx1"/>
                          </a:solidFill>
                          <a:effectLst/>
                        </a:rPr>
                        <a:t> na </a:t>
                      </a:r>
                      <a:r>
                        <a:rPr lang="pl-PL" sz="1600" cap="none" spc="0" dirty="0" err="1">
                          <a:solidFill>
                            <a:schemeClr val="tx1"/>
                          </a:solidFill>
                          <a:effectLst/>
                        </a:rPr>
                        <a:t>položené</a:t>
                      </a:r>
                      <a:r>
                        <a:rPr lang="pl-PL" sz="1600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l-PL" sz="1600" cap="none" spc="0" dirty="0" err="1">
                          <a:solidFill>
                            <a:schemeClr val="tx1"/>
                          </a:solidFill>
                          <a:effectLst/>
                        </a:rPr>
                        <a:t>otázky</a:t>
                      </a:r>
                      <a:r>
                        <a:rPr lang="pl-PL" sz="1600" cap="none" spc="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pl-PL" sz="16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7247" marT="14801" marB="49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600" cap="none" spc="0" dirty="0" err="1">
                          <a:solidFill>
                            <a:schemeClr val="tx1"/>
                          </a:solidFill>
                          <a:effectLst/>
                        </a:rPr>
                        <a:t>Prezentácia</a:t>
                      </a:r>
                      <a:r>
                        <a:rPr lang="pl-PL" sz="1600" cap="none" spc="0" dirty="0">
                          <a:solidFill>
                            <a:schemeClr val="tx1"/>
                          </a:solidFill>
                          <a:effectLst/>
                        </a:rPr>
                        <a:t> je </a:t>
                      </a:r>
                      <a:r>
                        <a:rPr lang="pl-PL" sz="1600" cap="none" spc="0" dirty="0" err="1">
                          <a:solidFill>
                            <a:schemeClr val="tx1"/>
                          </a:solidFill>
                          <a:effectLst/>
                        </a:rPr>
                        <a:t>pekná</a:t>
                      </a:r>
                      <a:r>
                        <a:rPr lang="pl-PL" sz="1600" cap="none" spc="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pl-PL" sz="1600" cap="none" spc="0" dirty="0" err="1">
                          <a:solidFill>
                            <a:schemeClr val="tx1"/>
                          </a:solidFill>
                          <a:effectLst/>
                        </a:rPr>
                        <a:t>vyčerpávajúca</a:t>
                      </a:r>
                      <a:r>
                        <a:rPr lang="pl-PL" sz="1600" cap="none" spc="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pl-PL" sz="1600" cap="none" spc="0" dirty="0" err="1">
                          <a:solidFill>
                            <a:schemeClr val="tx1"/>
                          </a:solidFill>
                          <a:effectLst/>
                        </a:rPr>
                        <a:t>zaujímavá</a:t>
                      </a:r>
                      <a:r>
                        <a:rPr lang="pl-PL" sz="1600" cap="none" spc="0" dirty="0">
                          <a:solidFill>
                            <a:schemeClr val="tx1"/>
                          </a:solidFill>
                          <a:effectLst/>
                        </a:rPr>
                        <a:t>. </a:t>
                      </a:r>
                      <a:r>
                        <a:rPr lang="pl-PL" sz="1600" cap="none" spc="0" dirty="0" err="1">
                          <a:solidFill>
                            <a:schemeClr val="tx1"/>
                          </a:solidFill>
                          <a:effectLst/>
                        </a:rPr>
                        <a:t>Správne</a:t>
                      </a:r>
                      <a:r>
                        <a:rPr lang="pl-PL" sz="1600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l-PL" sz="1600" cap="none" spc="0" dirty="0" err="1">
                          <a:solidFill>
                            <a:schemeClr val="tx1"/>
                          </a:solidFill>
                          <a:effectLst/>
                        </a:rPr>
                        <a:t>odpovede</a:t>
                      </a:r>
                      <a:r>
                        <a:rPr lang="pl-PL" sz="1600" cap="none" spc="0" dirty="0">
                          <a:solidFill>
                            <a:schemeClr val="tx1"/>
                          </a:solidFill>
                          <a:effectLst/>
                        </a:rPr>
                        <a:t> na </a:t>
                      </a:r>
                      <a:r>
                        <a:rPr lang="pl-PL" sz="1600" cap="none" spc="0" dirty="0" err="1">
                          <a:solidFill>
                            <a:schemeClr val="tx1"/>
                          </a:solidFill>
                          <a:effectLst/>
                        </a:rPr>
                        <a:t>otázky</a:t>
                      </a:r>
                      <a:r>
                        <a:rPr lang="pl-PL" sz="1600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l-PL" sz="1600" cap="none" spc="0" dirty="0" err="1">
                          <a:solidFill>
                            <a:schemeClr val="tx1"/>
                          </a:solidFill>
                          <a:effectLst/>
                        </a:rPr>
                        <a:t>učiteľa</a:t>
                      </a:r>
                      <a:r>
                        <a:rPr lang="pl-PL" sz="1600" cap="none" spc="0" dirty="0">
                          <a:solidFill>
                            <a:schemeClr val="tx1"/>
                          </a:solidFill>
                          <a:effectLst/>
                        </a:rPr>
                        <a:t> aj </a:t>
                      </a:r>
                      <a:r>
                        <a:rPr lang="pl-PL" sz="1600" cap="none" spc="0" dirty="0" err="1">
                          <a:solidFill>
                            <a:schemeClr val="tx1"/>
                          </a:solidFill>
                          <a:effectLst/>
                        </a:rPr>
                        <a:t>otázky</a:t>
                      </a:r>
                      <a:r>
                        <a:rPr lang="pl-PL" sz="1600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l-PL" sz="1600" cap="none" spc="0" dirty="0" err="1">
                          <a:solidFill>
                            <a:schemeClr val="tx1"/>
                          </a:solidFill>
                          <a:effectLst/>
                        </a:rPr>
                        <a:t>ostatných</a:t>
                      </a:r>
                      <a:r>
                        <a:rPr lang="pl-PL" sz="1600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l-PL" sz="1600" cap="none" spc="0" dirty="0" err="1">
                          <a:solidFill>
                            <a:schemeClr val="tx1"/>
                          </a:solidFill>
                          <a:effectLst/>
                        </a:rPr>
                        <a:t>študentov</a:t>
                      </a:r>
                      <a:r>
                        <a:rPr lang="pl-PL" sz="1600" cap="none" spc="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pl-PL" sz="16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7247" marT="14801" marB="49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7143050"/>
                  </a:ext>
                </a:extLst>
              </a:tr>
              <a:tr h="1681632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600" cap="none" spc="0" dirty="0" err="1">
                          <a:solidFill>
                            <a:schemeClr val="tx1"/>
                          </a:solidFill>
                          <a:effectLst/>
                        </a:rPr>
                        <a:t>Estetické</a:t>
                      </a:r>
                      <a:r>
                        <a:rPr lang="pl-PL" sz="1600" cap="none" spc="0" dirty="0">
                          <a:solidFill>
                            <a:schemeClr val="tx1"/>
                          </a:solidFill>
                          <a:effectLst/>
                        </a:rPr>
                        <a:t> dojmy</a:t>
                      </a:r>
                      <a:endParaRPr lang="pl-PL" sz="16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7247" marT="14801" marB="49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600" cap="none" spc="0" dirty="0" err="1">
                          <a:solidFill>
                            <a:schemeClr val="tx1"/>
                          </a:solidFill>
                          <a:effectLst/>
                        </a:rPr>
                        <a:t>Práca</a:t>
                      </a:r>
                      <a:r>
                        <a:rPr lang="pl-PL" sz="1600" cap="none" spc="0" dirty="0">
                          <a:solidFill>
                            <a:schemeClr val="tx1"/>
                          </a:solidFill>
                          <a:effectLst/>
                        </a:rPr>
                        <a:t> je </a:t>
                      </a:r>
                      <a:r>
                        <a:rPr lang="pl-PL" sz="1600" cap="none" spc="0" dirty="0" err="1">
                          <a:solidFill>
                            <a:schemeClr val="tx1"/>
                          </a:solidFill>
                          <a:effectLst/>
                        </a:rPr>
                        <a:t>málo</a:t>
                      </a:r>
                      <a:r>
                        <a:rPr lang="pl-PL" sz="1600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l-PL" sz="1600" cap="none" spc="0" dirty="0" err="1">
                          <a:solidFill>
                            <a:schemeClr val="tx1"/>
                          </a:solidFill>
                          <a:effectLst/>
                        </a:rPr>
                        <a:t>čitateľná</a:t>
                      </a:r>
                      <a:r>
                        <a:rPr lang="pl-PL" sz="1600" cap="none" spc="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pl-PL" sz="1600" cap="none" spc="0" dirty="0" err="1">
                          <a:solidFill>
                            <a:schemeClr val="tx1"/>
                          </a:solidFill>
                          <a:effectLst/>
                        </a:rPr>
                        <a:t>neestetická</a:t>
                      </a:r>
                      <a:r>
                        <a:rPr lang="pl-PL" sz="1600" cap="none" spc="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pl-PL" sz="1600" cap="none" spc="0" dirty="0" err="1">
                          <a:solidFill>
                            <a:schemeClr val="tx1"/>
                          </a:solidFill>
                          <a:effectLst/>
                        </a:rPr>
                        <a:t>nepečlivo</a:t>
                      </a:r>
                      <a:r>
                        <a:rPr lang="pl-PL" sz="1600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l-PL" sz="1600" cap="none" spc="0" dirty="0" err="1">
                          <a:solidFill>
                            <a:schemeClr val="tx1"/>
                          </a:solidFill>
                          <a:effectLst/>
                        </a:rPr>
                        <a:t>vykonaná</a:t>
                      </a:r>
                      <a:r>
                        <a:rPr lang="pl-PL" sz="1600" cap="none" spc="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600" cap="none" spc="0" dirty="0" err="1">
                          <a:solidFill>
                            <a:schemeClr val="tx1"/>
                          </a:solidFill>
                          <a:effectLst/>
                        </a:rPr>
                        <a:t>Zlá</a:t>
                      </a:r>
                      <a:r>
                        <a:rPr lang="pl-PL" sz="1600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l-PL" sz="1600" cap="none" spc="0" dirty="0" err="1">
                          <a:solidFill>
                            <a:schemeClr val="tx1"/>
                          </a:solidFill>
                          <a:effectLst/>
                        </a:rPr>
                        <a:t>rozloženie</a:t>
                      </a:r>
                      <a:r>
                        <a:rPr lang="pl-PL" sz="1600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l-PL" sz="1600" cap="none" spc="0" dirty="0" err="1">
                          <a:solidFill>
                            <a:schemeClr val="tx1"/>
                          </a:solidFill>
                          <a:effectLst/>
                        </a:rPr>
                        <a:t>prvkov</a:t>
                      </a:r>
                      <a:r>
                        <a:rPr lang="pl-PL" sz="1600" cap="none" spc="0" dirty="0">
                          <a:solidFill>
                            <a:schemeClr val="tx1"/>
                          </a:solidFill>
                          <a:effectLst/>
                        </a:rPr>
                        <a:t> na </a:t>
                      </a:r>
                      <a:r>
                        <a:rPr lang="pl-PL" sz="1600" cap="none" spc="0" dirty="0" err="1">
                          <a:solidFill>
                            <a:schemeClr val="tx1"/>
                          </a:solidFill>
                          <a:effectLst/>
                        </a:rPr>
                        <a:t>stránke</a:t>
                      </a:r>
                      <a:r>
                        <a:rPr lang="pl-PL" sz="1600" cap="none" spc="0" dirty="0">
                          <a:solidFill>
                            <a:schemeClr val="tx1"/>
                          </a:solidFill>
                          <a:effectLst/>
                        </a:rPr>
                        <a:t>..</a:t>
                      </a:r>
                      <a:endParaRPr lang="pl-PL" sz="16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7247" marT="14801" marB="49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600" cap="none" spc="0" dirty="0" err="1">
                          <a:solidFill>
                            <a:schemeClr val="tx1"/>
                          </a:solidFill>
                          <a:effectLst/>
                        </a:rPr>
                        <a:t>Práca</a:t>
                      </a:r>
                      <a:r>
                        <a:rPr lang="pl-PL" sz="1600" cap="none" spc="0" dirty="0">
                          <a:solidFill>
                            <a:schemeClr val="tx1"/>
                          </a:solidFill>
                          <a:effectLst/>
                        </a:rPr>
                        <a:t> je </a:t>
                      </a:r>
                      <a:r>
                        <a:rPr lang="pl-PL" sz="1600" cap="none" spc="0" dirty="0" err="1">
                          <a:solidFill>
                            <a:schemeClr val="tx1"/>
                          </a:solidFill>
                          <a:effectLst/>
                        </a:rPr>
                        <a:t>čitateľná</a:t>
                      </a:r>
                      <a:r>
                        <a:rPr lang="pl-PL" sz="1600" cap="none" spc="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pl-PL" sz="1600" cap="none" spc="0" dirty="0" err="1">
                          <a:solidFill>
                            <a:schemeClr val="tx1"/>
                          </a:solidFill>
                          <a:effectLst/>
                        </a:rPr>
                        <a:t>estetická</a:t>
                      </a:r>
                      <a:r>
                        <a:rPr lang="pl-PL" sz="1600" cap="none" spc="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pl-PL" sz="1600" cap="none" spc="0" dirty="0" err="1">
                          <a:solidFill>
                            <a:schemeClr val="tx1"/>
                          </a:solidFill>
                          <a:effectLst/>
                        </a:rPr>
                        <a:t>starostlivo</a:t>
                      </a:r>
                      <a:r>
                        <a:rPr lang="pl-PL" sz="1600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l-PL" sz="1600" cap="none" spc="0" dirty="0" err="1">
                          <a:solidFill>
                            <a:schemeClr val="tx1"/>
                          </a:solidFill>
                          <a:effectLst/>
                        </a:rPr>
                        <a:t>vykonaná</a:t>
                      </a:r>
                      <a:r>
                        <a:rPr lang="pl-PL" sz="1600" cap="none" spc="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600" cap="none" spc="0" dirty="0">
                          <a:solidFill>
                            <a:schemeClr val="tx1"/>
                          </a:solidFill>
                          <a:effectLst/>
                        </a:rPr>
                        <a:t>Dobre </a:t>
                      </a:r>
                      <a:r>
                        <a:rPr lang="pl-PL" sz="1600" cap="none" spc="0" dirty="0" err="1">
                          <a:solidFill>
                            <a:schemeClr val="tx1"/>
                          </a:solidFill>
                          <a:effectLst/>
                        </a:rPr>
                        <a:t>rozloženie</a:t>
                      </a:r>
                      <a:r>
                        <a:rPr lang="pl-PL" sz="1600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l-PL" sz="1600" cap="none" spc="0" dirty="0" err="1">
                          <a:solidFill>
                            <a:schemeClr val="tx1"/>
                          </a:solidFill>
                          <a:effectLst/>
                        </a:rPr>
                        <a:t>prvkov</a:t>
                      </a:r>
                      <a:r>
                        <a:rPr lang="pl-PL" sz="1600" cap="none" spc="0" dirty="0">
                          <a:solidFill>
                            <a:schemeClr val="tx1"/>
                          </a:solidFill>
                          <a:effectLst/>
                        </a:rPr>
                        <a:t> na </a:t>
                      </a:r>
                      <a:r>
                        <a:rPr lang="pl-PL" sz="1600" cap="none" spc="0" dirty="0" err="1">
                          <a:solidFill>
                            <a:schemeClr val="tx1"/>
                          </a:solidFill>
                          <a:effectLst/>
                        </a:rPr>
                        <a:t>stránke</a:t>
                      </a:r>
                      <a:r>
                        <a:rPr lang="pl-PL" sz="1600" cap="none" spc="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pl-PL" sz="16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7247" marT="14801" marB="49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600" cap="none" spc="0" dirty="0" err="1">
                          <a:solidFill>
                            <a:schemeClr val="tx1"/>
                          </a:solidFill>
                          <a:effectLst/>
                        </a:rPr>
                        <a:t>Práca</a:t>
                      </a:r>
                      <a:r>
                        <a:rPr lang="pl-PL" sz="1600" cap="none" spc="0" dirty="0">
                          <a:solidFill>
                            <a:schemeClr val="tx1"/>
                          </a:solidFill>
                          <a:effectLst/>
                        </a:rPr>
                        <a:t> je </a:t>
                      </a:r>
                      <a:r>
                        <a:rPr lang="pl-PL" sz="1600" cap="none" spc="0" dirty="0" err="1">
                          <a:solidFill>
                            <a:schemeClr val="tx1"/>
                          </a:solidFill>
                          <a:effectLst/>
                        </a:rPr>
                        <a:t>estetická</a:t>
                      </a:r>
                      <a:r>
                        <a:rPr lang="pl-PL" sz="1600" cap="none" spc="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pl-PL" sz="1600" cap="none" spc="0" dirty="0" err="1">
                          <a:solidFill>
                            <a:schemeClr val="tx1"/>
                          </a:solidFill>
                          <a:effectLst/>
                        </a:rPr>
                        <a:t>čitateľná</a:t>
                      </a:r>
                      <a:r>
                        <a:rPr lang="pl-PL" sz="1600" cap="none" spc="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pl-PL" sz="1600" cap="none" spc="0" dirty="0" err="1">
                          <a:solidFill>
                            <a:schemeClr val="tx1"/>
                          </a:solidFill>
                          <a:effectLst/>
                        </a:rPr>
                        <a:t>prehľadná</a:t>
                      </a:r>
                      <a:r>
                        <a:rPr lang="pl-PL" sz="1600" cap="none" spc="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pl-PL" sz="1600" cap="none" spc="0" dirty="0" err="1">
                          <a:solidFill>
                            <a:schemeClr val="tx1"/>
                          </a:solidFill>
                          <a:effectLst/>
                        </a:rPr>
                        <a:t>lákavá</a:t>
                      </a:r>
                      <a:r>
                        <a:rPr lang="pl-PL" sz="1600" cap="none" spc="0" dirty="0">
                          <a:solidFill>
                            <a:schemeClr val="tx1"/>
                          </a:solidFill>
                          <a:effectLst/>
                        </a:rPr>
                        <a:t> na </a:t>
                      </a:r>
                      <a:r>
                        <a:rPr lang="pl-PL" sz="1600" cap="none" spc="0" dirty="0" err="1">
                          <a:solidFill>
                            <a:schemeClr val="tx1"/>
                          </a:solidFill>
                          <a:effectLst/>
                        </a:rPr>
                        <a:t>preskúmanie</a:t>
                      </a:r>
                      <a:r>
                        <a:rPr lang="pl-PL" sz="1600" cap="none" spc="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pl-PL" sz="1600" cap="none" spc="0" dirty="0" err="1">
                          <a:solidFill>
                            <a:schemeClr val="tx1"/>
                          </a:solidFill>
                          <a:effectLst/>
                        </a:rPr>
                        <a:t>veľmi</a:t>
                      </a:r>
                      <a:r>
                        <a:rPr lang="pl-PL" sz="1600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l-PL" sz="1600" cap="none" spc="0" dirty="0" err="1">
                          <a:solidFill>
                            <a:schemeClr val="tx1"/>
                          </a:solidFill>
                          <a:effectLst/>
                        </a:rPr>
                        <a:t>starostlivo</a:t>
                      </a:r>
                      <a:r>
                        <a:rPr lang="pl-PL" sz="1600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l-PL" sz="1600" cap="none" spc="0" dirty="0" err="1">
                          <a:solidFill>
                            <a:schemeClr val="tx1"/>
                          </a:solidFill>
                          <a:effectLst/>
                        </a:rPr>
                        <a:t>vykonaná</a:t>
                      </a:r>
                      <a:r>
                        <a:rPr lang="pl-PL" sz="1600" cap="none" spc="0" dirty="0">
                          <a:solidFill>
                            <a:schemeClr val="tx1"/>
                          </a:solidFill>
                          <a:effectLst/>
                        </a:rPr>
                        <a:t>. </a:t>
                      </a:r>
                      <a:r>
                        <a:rPr lang="pl-PL" sz="1600" cap="none" spc="0" dirty="0" err="1">
                          <a:solidFill>
                            <a:schemeClr val="tx1"/>
                          </a:solidFill>
                          <a:effectLst/>
                        </a:rPr>
                        <a:t>Atraktívna</a:t>
                      </a:r>
                      <a:r>
                        <a:rPr lang="pl-PL" sz="1600" cap="none" spc="0" dirty="0">
                          <a:solidFill>
                            <a:schemeClr val="tx1"/>
                          </a:solidFill>
                          <a:effectLst/>
                        </a:rPr>
                        <a:t> z </a:t>
                      </a:r>
                      <a:r>
                        <a:rPr lang="pl-PL" sz="1600" cap="none" spc="0" dirty="0" err="1">
                          <a:solidFill>
                            <a:schemeClr val="tx1"/>
                          </a:solidFill>
                          <a:effectLst/>
                        </a:rPr>
                        <a:t>hľadiska</a:t>
                      </a:r>
                      <a:r>
                        <a:rPr lang="pl-PL" sz="1600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l-PL" sz="1600" cap="none" spc="0" dirty="0" err="1">
                          <a:solidFill>
                            <a:schemeClr val="tx1"/>
                          </a:solidFill>
                          <a:effectLst/>
                        </a:rPr>
                        <a:t>grafiky</a:t>
                      </a:r>
                      <a:r>
                        <a:rPr lang="pl-PL" sz="1600" cap="none" spc="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600" cap="none" spc="0" dirty="0">
                          <a:solidFill>
                            <a:schemeClr val="tx1"/>
                          </a:solidFill>
                          <a:effectLst/>
                        </a:rPr>
                        <a:t>Dobre </a:t>
                      </a:r>
                      <a:r>
                        <a:rPr lang="pl-PL" sz="1600" cap="none" spc="0" dirty="0" err="1">
                          <a:solidFill>
                            <a:schemeClr val="tx1"/>
                          </a:solidFill>
                          <a:effectLst/>
                        </a:rPr>
                        <a:t>rozmiestnenie</a:t>
                      </a:r>
                      <a:r>
                        <a:rPr lang="pl-PL" sz="1600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l-PL" sz="1600" cap="none" spc="0" dirty="0" err="1">
                          <a:solidFill>
                            <a:schemeClr val="tx1"/>
                          </a:solidFill>
                          <a:effectLst/>
                        </a:rPr>
                        <a:t>prvkov</a:t>
                      </a:r>
                      <a:r>
                        <a:rPr lang="pl-PL" sz="1600" cap="none" spc="0" dirty="0">
                          <a:solidFill>
                            <a:schemeClr val="tx1"/>
                          </a:solidFill>
                          <a:effectLst/>
                        </a:rPr>
                        <a:t> na </a:t>
                      </a:r>
                      <a:r>
                        <a:rPr lang="pl-PL" sz="1600" cap="none" spc="0" dirty="0" err="1">
                          <a:solidFill>
                            <a:schemeClr val="tx1"/>
                          </a:solidFill>
                          <a:effectLst/>
                        </a:rPr>
                        <a:t>stránke</a:t>
                      </a:r>
                      <a:r>
                        <a:rPr lang="pl-PL" sz="1600" cap="none" spc="0" dirty="0">
                          <a:solidFill>
                            <a:schemeClr val="tx1"/>
                          </a:solidFill>
                          <a:effectLst/>
                        </a:rPr>
                        <a:t>. </a:t>
                      </a:r>
                      <a:r>
                        <a:rPr lang="pl-PL" sz="1600" cap="none" spc="0" dirty="0" err="1">
                          <a:solidFill>
                            <a:schemeClr val="tx1"/>
                          </a:solidFill>
                          <a:effectLst/>
                        </a:rPr>
                        <a:t>Práca</a:t>
                      </a:r>
                      <a:r>
                        <a:rPr lang="pl-PL" sz="1600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l-PL" sz="1600" cap="none" spc="0" dirty="0" err="1">
                          <a:solidFill>
                            <a:schemeClr val="tx1"/>
                          </a:solidFill>
                          <a:effectLst/>
                        </a:rPr>
                        <a:t>sa</a:t>
                      </a:r>
                      <a:r>
                        <a:rPr lang="pl-PL" sz="1600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l-PL" sz="1600" cap="none" spc="0" dirty="0" err="1">
                          <a:solidFill>
                            <a:schemeClr val="tx1"/>
                          </a:solidFill>
                          <a:effectLst/>
                        </a:rPr>
                        <a:t>vyznačuje</a:t>
                      </a:r>
                      <a:r>
                        <a:rPr lang="pl-PL" sz="1600" cap="none" spc="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pl-PL" sz="16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7247" marT="14801" marB="49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9768401"/>
                  </a:ext>
                </a:extLst>
              </a:tr>
              <a:tr h="177548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600" cap="none" spc="0" dirty="0" err="1">
                          <a:solidFill>
                            <a:schemeClr val="tx1"/>
                          </a:solidFill>
                          <a:effectLst/>
                        </a:rPr>
                        <a:t>Zapojenie</a:t>
                      </a:r>
                      <a:r>
                        <a:rPr lang="pl-PL" sz="1600" cap="none" spc="0" dirty="0">
                          <a:solidFill>
                            <a:schemeClr val="tx1"/>
                          </a:solidFill>
                          <a:effectLst/>
                        </a:rPr>
                        <a:t> do </a:t>
                      </a:r>
                      <a:r>
                        <a:rPr lang="pl-PL" sz="1600" cap="none" spc="0" dirty="0" err="1">
                          <a:solidFill>
                            <a:schemeClr val="tx1"/>
                          </a:solidFill>
                          <a:effectLst/>
                        </a:rPr>
                        <a:t>skupinovej</a:t>
                      </a:r>
                      <a:r>
                        <a:rPr lang="pl-PL" sz="1600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l-PL" sz="1600" cap="none" spc="0" dirty="0" err="1">
                          <a:solidFill>
                            <a:schemeClr val="tx1"/>
                          </a:solidFill>
                          <a:effectLst/>
                        </a:rPr>
                        <a:t>práce</a:t>
                      </a:r>
                      <a:r>
                        <a:rPr lang="pl-PL" sz="1600" cap="none" spc="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pl-PL" sz="1600" cap="none" spc="0" dirty="0" err="1">
                          <a:solidFill>
                            <a:schemeClr val="tx1"/>
                          </a:solidFill>
                          <a:effectLst/>
                        </a:rPr>
                        <a:t>schopnosť</a:t>
                      </a:r>
                      <a:r>
                        <a:rPr lang="pl-PL" sz="1600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l-PL" sz="1600" cap="none" spc="0" dirty="0" err="1">
                          <a:solidFill>
                            <a:schemeClr val="tx1"/>
                          </a:solidFill>
                          <a:effectLst/>
                        </a:rPr>
                        <a:t>spolupracovať</a:t>
                      </a:r>
                      <a:r>
                        <a:rPr lang="pl-PL" sz="1600" cap="none" spc="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pl-PL" sz="16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7247" marT="14801" marB="49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600" cap="none" spc="0" dirty="0" err="1">
                          <a:solidFill>
                            <a:schemeClr val="tx1"/>
                          </a:solidFill>
                          <a:effectLst/>
                        </a:rPr>
                        <a:t>Chýbajúce</a:t>
                      </a:r>
                      <a:r>
                        <a:rPr lang="pl-PL" sz="1600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l-PL" sz="1600" cap="none" spc="0" dirty="0" err="1">
                          <a:solidFill>
                            <a:schemeClr val="tx1"/>
                          </a:solidFill>
                          <a:effectLst/>
                        </a:rPr>
                        <a:t>záväzok</a:t>
                      </a:r>
                      <a:r>
                        <a:rPr lang="pl-PL" sz="1600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l-PL" sz="1600" cap="none" spc="0" dirty="0" err="1">
                          <a:solidFill>
                            <a:schemeClr val="tx1"/>
                          </a:solidFill>
                          <a:effectLst/>
                        </a:rPr>
                        <a:t>všetkých</a:t>
                      </a:r>
                      <a:r>
                        <a:rPr lang="pl-PL" sz="1600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l-PL" sz="1600" cap="none" spc="0" dirty="0" err="1">
                          <a:solidFill>
                            <a:schemeClr val="tx1"/>
                          </a:solidFill>
                          <a:effectLst/>
                        </a:rPr>
                        <a:t>členov</a:t>
                      </a:r>
                      <a:r>
                        <a:rPr lang="pl-PL" sz="1600" cap="none" spc="0" dirty="0">
                          <a:solidFill>
                            <a:schemeClr val="tx1"/>
                          </a:solidFill>
                          <a:effectLst/>
                        </a:rPr>
                        <a:t> skupiny a </a:t>
                      </a:r>
                      <a:r>
                        <a:rPr lang="pl-PL" sz="1600" cap="none" spc="0" dirty="0" err="1">
                          <a:solidFill>
                            <a:schemeClr val="tx1"/>
                          </a:solidFill>
                          <a:effectLst/>
                        </a:rPr>
                        <a:t>kreatívna</a:t>
                      </a:r>
                      <a:r>
                        <a:rPr lang="pl-PL" sz="1600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l-PL" sz="1600" cap="none" spc="0" dirty="0" err="1">
                          <a:solidFill>
                            <a:schemeClr val="tx1"/>
                          </a:solidFill>
                          <a:effectLst/>
                        </a:rPr>
                        <a:t>spolupráca</a:t>
                      </a:r>
                      <a:r>
                        <a:rPr lang="pl-PL" sz="1600" cap="none" spc="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600" cap="none" spc="0" dirty="0" err="1">
                          <a:solidFill>
                            <a:schemeClr val="tx1"/>
                          </a:solidFill>
                          <a:effectLst/>
                        </a:rPr>
                        <a:t>Chýbajúci</a:t>
                      </a:r>
                      <a:r>
                        <a:rPr lang="pl-PL" sz="1600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l-PL" sz="1600" cap="none" spc="0" dirty="0" err="1">
                          <a:solidFill>
                            <a:schemeClr val="tx1"/>
                          </a:solidFill>
                          <a:effectLst/>
                        </a:rPr>
                        <a:t>záujem</a:t>
                      </a:r>
                      <a:r>
                        <a:rPr lang="pl-PL" sz="1600" cap="none" spc="0" dirty="0">
                          <a:solidFill>
                            <a:schemeClr val="tx1"/>
                          </a:solidFill>
                          <a:effectLst/>
                        </a:rPr>
                        <a:t> o </a:t>
                      </a:r>
                      <a:r>
                        <a:rPr lang="pl-PL" sz="1600" cap="none" spc="0" dirty="0" err="1">
                          <a:solidFill>
                            <a:schemeClr val="tx1"/>
                          </a:solidFill>
                          <a:effectLst/>
                        </a:rPr>
                        <a:t>diskusiu</a:t>
                      </a:r>
                      <a:r>
                        <a:rPr lang="pl-PL" sz="1600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l-PL" sz="1600" cap="none" spc="0" dirty="0" err="1">
                          <a:solidFill>
                            <a:schemeClr val="tx1"/>
                          </a:solidFill>
                          <a:effectLst/>
                        </a:rPr>
                        <a:t>hodnotiacu</a:t>
                      </a:r>
                      <a:r>
                        <a:rPr lang="pl-PL" sz="1600" cap="none" spc="0" dirty="0">
                          <a:solidFill>
                            <a:schemeClr val="tx1"/>
                          </a:solidFill>
                          <a:effectLst/>
                        </a:rPr>
                        <a:t> WQ.</a:t>
                      </a:r>
                      <a:endParaRPr lang="pl-PL" sz="16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7247" marT="14801" marB="49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600" cap="none" spc="0" dirty="0" err="1">
                          <a:solidFill>
                            <a:schemeClr val="tx1"/>
                          </a:solidFill>
                          <a:effectLst/>
                        </a:rPr>
                        <a:t>Dobré</a:t>
                      </a:r>
                      <a:r>
                        <a:rPr lang="pl-PL" sz="1600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l-PL" sz="1600" cap="none" spc="0" dirty="0" err="1">
                          <a:solidFill>
                            <a:schemeClr val="tx1"/>
                          </a:solidFill>
                          <a:effectLst/>
                        </a:rPr>
                        <a:t>angažovanie</a:t>
                      </a:r>
                      <a:r>
                        <a:rPr lang="pl-PL" sz="1600" cap="none" spc="0" dirty="0">
                          <a:solidFill>
                            <a:schemeClr val="tx1"/>
                          </a:solidFill>
                          <a:effectLst/>
                        </a:rPr>
                        <a:t> v </a:t>
                      </a:r>
                      <a:r>
                        <a:rPr lang="pl-PL" sz="1600" cap="none" spc="0" dirty="0" err="1">
                          <a:solidFill>
                            <a:schemeClr val="tx1"/>
                          </a:solidFill>
                          <a:effectLst/>
                        </a:rPr>
                        <a:t>práci</a:t>
                      </a:r>
                      <a:r>
                        <a:rPr lang="pl-PL" sz="1600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l-PL" sz="1600" cap="none" spc="0" dirty="0" err="1">
                          <a:solidFill>
                            <a:schemeClr val="tx1"/>
                          </a:solidFill>
                          <a:effectLst/>
                        </a:rPr>
                        <a:t>všetkých</a:t>
                      </a:r>
                      <a:r>
                        <a:rPr lang="pl-PL" sz="1600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l-PL" sz="1600" cap="none" spc="0" dirty="0" err="1">
                          <a:solidFill>
                            <a:schemeClr val="tx1"/>
                          </a:solidFill>
                          <a:effectLst/>
                        </a:rPr>
                        <a:t>členov</a:t>
                      </a:r>
                      <a:r>
                        <a:rPr lang="pl-PL" sz="1600" cap="none" spc="0" dirty="0">
                          <a:solidFill>
                            <a:schemeClr val="tx1"/>
                          </a:solidFill>
                          <a:effectLst/>
                        </a:rPr>
                        <a:t> skupiny. </a:t>
                      </a:r>
                      <a:r>
                        <a:rPr lang="pl-PL" sz="1600" cap="none" spc="0" dirty="0" err="1">
                          <a:solidFill>
                            <a:schemeClr val="tx1"/>
                          </a:solidFill>
                          <a:effectLst/>
                        </a:rPr>
                        <a:t>Schopnosť</a:t>
                      </a:r>
                      <a:r>
                        <a:rPr lang="pl-PL" sz="1600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l-PL" sz="1600" cap="none" spc="0" dirty="0" err="1">
                          <a:solidFill>
                            <a:schemeClr val="tx1"/>
                          </a:solidFill>
                          <a:effectLst/>
                        </a:rPr>
                        <a:t>spolupracovať</a:t>
                      </a:r>
                      <a:r>
                        <a:rPr lang="pl-PL" sz="1600" cap="none" spc="0" dirty="0">
                          <a:solidFill>
                            <a:schemeClr val="tx1"/>
                          </a:solidFill>
                          <a:effectLst/>
                        </a:rPr>
                        <a:t> na </a:t>
                      </a:r>
                      <a:r>
                        <a:rPr lang="pl-PL" sz="1600" cap="none" spc="0" dirty="0" err="1">
                          <a:solidFill>
                            <a:schemeClr val="tx1"/>
                          </a:solidFill>
                          <a:effectLst/>
                        </a:rPr>
                        <a:t>uspokojivom</a:t>
                      </a:r>
                      <a:r>
                        <a:rPr lang="pl-PL" sz="1600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l-PL" sz="1600" cap="none" spc="0" dirty="0" err="1">
                          <a:solidFill>
                            <a:schemeClr val="tx1"/>
                          </a:solidFill>
                          <a:effectLst/>
                        </a:rPr>
                        <a:t>úrovni</a:t>
                      </a:r>
                      <a:r>
                        <a:rPr lang="pl-PL" sz="1600" cap="none" spc="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600" cap="none" spc="0" dirty="0" err="1">
                          <a:solidFill>
                            <a:schemeClr val="tx1"/>
                          </a:solidFill>
                          <a:effectLst/>
                        </a:rPr>
                        <a:t>Chýbajúci</a:t>
                      </a:r>
                      <a:r>
                        <a:rPr lang="pl-PL" sz="1600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l-PL" sz="1600" cap="none" spc="0" dirty="0" err="1">
                          <a:solidFill>
                            <a:schemeClr val="tx1"/>
                          </a:solidFill>
                          <a:effectLst/>
                        </a:rPr>
                        <a:t>konštruktívny</a:t>
                      </a:r>
                      <a:r>
                        <a:rPr lang="pl-PL" sz="1600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l-PL" sz="1600" cap="none" spc="0" dirty="0" err="1">
                          <a:solidFill>
                            <a:schemeClr val="tx1"/>
                          </a:solidFill>
                          <a:effectLst/>
                        </a:rPr>
                        <a:t>prínos</a:t>
                      </a:r>
                      <a:r>
                        <a:rPr lang="pl-PL" sz="1600" cap="none" spc="0" dirty="0">
                          <a:solidFill>
                            <a:schemeClr val="tx1"/>
                          </a:solidFill>
                          <a:effectLst/>
                        </a:rPr>
                        <a:t> do </a:t>
                      </a:r>
                      <a:r>
                        <a:rPr lang="pl-PL" sz="1600" cap="none" spc="0" dirty="0" err="1">
                          <a:solidFill>
                            <a:schemeClr val="tx1"/>
                          </a:solidFill>
                          <a:effectLst/>
                        </a:rPr>
                        <a:t>diskusie</a:t>
                      </a:r>
                      <a:r>
                        <a:rPr lang="pl-PL" sz="1600" cap="none" spc="0" dirty="0">
                          <a:solidFill>
                            <a:schemeClr val="tx1"/>
                          </a:solidFill>
                          <a:effectLst/>
                        </a:rPr>
                        <a:t>. </a:t>
                      </a:r>
                      <a:r>
                        <a:rPr lang="pl-PL" sz="1600" cap="none" spc="0" dirty="0" err="1">
                          <a:solidFill>
                            <a:schemeClr val="tx1"/>
                          </a:solidFill>
                          <a:effectLst/>
                        </a:rPr>
                        <a:t>Povrchná</a:t>
                      </a:r>
                      <a:r>
                        <a:rPr lang="pl-PL" sz="1600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l-PL" sz="1600" cap="none" spc="0" dirty="0" err="1">
                          <a:solidFill>
                            <a:schemeClr val="tx1"/>
                          </a:solidFill>
                          <a:effectLst/>
                        </a:rPr>
                        <a:t>účasť</a:t>
                      </a:r>
                      <a:r>
                        <a:rPr lang="pl-PL" sz="1600" cap="none" spc="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pl-PL" sz="16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7247" marT="14801" marB="49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600" cap="none" spc="0" dirty="0" err="1">
                          <a:solidFill>
                            <a:schemeClr val="tx1"/>
                          </a:solidFill>
                          <a:effectLst/>
                        </a:rPr>
                        <a:t>Plné</a:t>
                      </a:r>
                      <a:r>
                        <a:rPr lang="pl-PL" sz="1600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l-PL" sz="1600" cap="none" spc="0" dirty="0" err="1">
                          <a:solidFill>
                            <a:schemeClr val="tx1"/>
                          </a:solidFill>
                          <a:effectLst/>
                        </a:rPr>
                        <a:t>zapojenie</a:t>
                      </a:r>
                      <a:r>
                        <a:rPr lang="pl-PL" sz="1600" cap="none" spc="0" dirty="0">
                          <a:solidFill>
                            <a:schemeClr val="tx1"/>
                          </a:solidFill>
                          <a:effectLst/>
                        </a:rPr>
                        <a:t> v </a:t>
                      </a:r>
                      <a:r>
                        <a:rPr lang="pl-PL" sz="1600" cap="none" spc="0" dirty="0" err="1">
                          <a:solidFill>
                            <a:schemeClr val="tx1"/>
                          </a:solidFill>
                          <a:effectLst/>
                        </a:rPr>
                        <a:t>práci</a:t>
                      </a:r>
                      <a:r>
                        <a:rPr lang="pl-PL" sz="1600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l-PL" sz="1600" cap="none" spc="0" dirty="0" err="1">
                          <a:solidFill>
                            <a:schemeClr val="tx1"/>
                          </a:solidFill>
                          <a:effectLst/>
                        </a:rPr>
                        <a:t>všetkých</a:t>
                      </a:r>
                      <a:r>
                        <a:rPr lang="pl-PL" sz="1600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l-PL" sz="1600" cap="none" spc="0" dirty="0" err="1">
                          <a:solidFill>
                            <a:schemeClr val="tx1"/>
                          </a:solidFill>
                          <a:effectLst/>
                        </a:rPr>
                        <a:t>členov</a:t>
                      </a:r>
                      <a:r>
                        <a:rPr lang="pl-PL" sz="1600" cap="none" spc="0" dirty="0">
                          <a:solidFill>
                            <a:schemeClr val="tx1"/>
                          </a:solidFill>
                          <a:effectLst/>
                        </a:rPr>
                        <a:t> skupiny. </a:t>
                      </a:r>
                      <a:r>
                        <a:rPr lang="pl-PL" sz="1600" cap="none" spc="0" dirty="0" err="1">
                          <a:solidFill>
                            <a:schemeClr val="tx1"/>
                          </a:solidFill>
                          <a:effectLst/>
                        </a:rPr>
                        <a:t>Navzájom</a:t>
                      </a:r>
                      <a:r>
                        <a:rPr lang="pl-PL" sz="1600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l-PL" sz="1600" cap="none" spc="0" dirty="0" err="1">
                          <a:solidFill>
                            <a:schemeClr val="tx1"/>
                          </a:solidFill>
                          <a:effectLst/>
                        </a:rPr>
                        <a:t>sa</a:t>
                      </a:r>
                      <a:r>
                        <a:rPr lang="pl-PL" sz="1600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l-PL" sz="1600" cap="none" spc="0" dirty="0" err="1">
                          <a:solidFill>
                            <a:schemeClr val="tx1"/>
                          </a:solidFill>
                          <a:effectLst/>
                        </a:rPr>
                        <a:t>motivujú</a:t>
                      </a:r>
                      <a:r>
                        <a:rPr lang="pl-PL" sz="1600" cap="none" spc="0" dirty="0">
                          <a:solidFill>
                            <a:schemeClr val="tx1"/>
                          </a:solidFill>
                          <a:effectLst/>
                        </a:rPr>
                        <a:t> k </a:t>
                      </a:r>
                      <a:r>
                        <a:rPr lang="pl-PL" sz="1600" cap="none" spc="0" dirty="0" err="1">
                          <a:solidFill>
                            <a:schemeClr val="tx1"/>
                          </a:solidFill>
                          <a:effectLst/>
                        </a:rPr>
                        <a:t>práci</a:t>
                      </a:r>
                      <a:r>
                        <a:rPr lang="pl-PL" sz="1600" cap="none" spc="0" dirty="0">
                          <a:solidFill>
                            <a:schemeClr val="tx1"/>
                          </a:solidFill>
                          <a:effectLst/>
                        </a:rPr>
                        <a:t>. </a:t>
                      </a:r>
                      <a:r>
                        <a:rPr lang="pl-PL" sz="1600" cap="none" spc="0" dirty="0" err="1">
                          <a:solidFill>
                            <a:schemeClr val="tx1"/>
                          </a:solidFill>
                          <a:effectLst/>
                        </a:rPr>
                        <a:t>Schopnosť</a:t>
                      </a:r>
                      <a:r>
                        <a:rPr lang="pl-PL" sz="1600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l-PL" sz="1600" cap="none" spc="0" dirty="0" err="1">
                          <a:solidFill>
                            <a:schemeClr val="tx1"/>
                          </a:solidFill>
                          <a:effectLst/>
                        </a:rPr>
                        <a:t>spolupracovať</a:t>
                      </a:r>
                      <a:r>
                        <a:rPr lang="pl-PL" sz="1600" cap="none" spc="0" dirty="0">
                          <a:solidFill>
                            <a:schemeClr val="tx1"/>
                          </a:solidFill>
                          <a:effectLst/>
                        </a:rPr>
                        <a:t> v </a:t>
                      </a:r>
                      <a:r>
                        <a:rPr lang="pl-PL" sz="1600" cap="none" spc="0" dirty="0" err="1">
                          <a:solidFill>
                            <a:schemeClr val="tx1"/>
                          </a:solidFill>
                          <a:effectLst/>
                        </a:rPr>
                        <a:t>skupine</a:t>
                      </a:r>
                      <a:r>
                        <a:rPr lang="pl-PL" sz="1600" cap="none" spc="0" dirty="0">
                          <a:solidFill>
                            <a:schemeClr val="tx1"/>
                          </a:solidFill>
                          <a:effectLst/>
                        </a:rPr>
                        <a:t> na </a:t>
                      </a:r>
                      <a:r>
                        <a:rPr lang="pl-PL" sz="1600" cap="none" spc="0" dirty="0" err="1">
                          <a:solidFill>
                            <a:schemeClr val="tx1"/>
                          </a:solidFill>
                          <a:effectLst/>
                        </a:rPr>
                        <a:t>vysokej</a:t>
                      </a:r>
                      <a:r>
                        <a:rPr lang="pl-PL" sz="1600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l-PL" sz="1600" cap="none" spc="0" dirty="0" err="1">
                          <a:solidFill>
                            <a:schemeClr val="tx1"/>
                          </a:solidFill>
                          <a:effectLst/>
                        </a:rPr>
                        <a:t>úrovni</a:t>
                      </a:r>
                      <a:r>
                        <a:rPr lang="pl-PL" sz="1600" cap="none" spc="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600" cap="none" spc="0" dirty="0" err="1">
                          <a:solidFill>
                            <a:schemeClr val="tx1"/>
                          </a:solidFill>
                          <a:effectLst/>
                        </a:rPr>
                        <a:t>Žiak</a:t>
                      </a:r>
                      <a:r>
                        <a:rPr lang="pl-PL" sz="1600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l-PL" sz="1600" cap="none" spc="0" dirty="0" err="1">
                          <a:solidFill>
                            <a:schemeClr val="tx1"/>
                          </a:solidFill>
                          <a:effectLst/>
                        </a:rPr>
                        <a:t>aktívne</a:t>
                      </a:r>
                      <a:r>
                        <a:rPr lang="pl-PL" sz="1600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l-PL" sz="1600" cap="none" spc="0" dirty="0" err="1">
                          <a:solidFill>
                            <a:schemeClr val="tx1"/>
                          </a:solidFill>
                          <a:effectLst/>
                        </a:rPr>
                        <a:t>zúčastňoval</a:t>
                      </a:r>
                      <a:r>
                        <a:rPr lang="pl-PL" sz="1600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l-PL" sz="1600" cap="none" spc="0" dirty="0" err="1">
                          <a:solidFill>
                            <a:schemeClr val="tx1"/>
                          </a:solidFill>
                          <a:effectLst/>
                        </a:rPr>
                        <a:t>sa</a:t>
                      </a:r>
                      <a:r>
                        <a:rPr lang="pl-PL" sz="1600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l-PL" sz="1600" cap="none" spc="0" dirty="0" err="1">
                          <a:solidFill>
                            <a:schemeClr val="tx1"/>
                          </a:solidFill>
                          <a:effectLst/>
                        </a:rPr>
                        <a:t>diskusie</a:t>
                      </a:r>
                      <a:r>
                        <a:rPr lang="pl-PL" sz="1600" cap="none" spc="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pl-PL" sz="16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7247" marT="14801" marB="49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07628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62533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AF01737-518B-4FF8-9E90-5C43C3F36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HODNOTENIE</a:t>
            </a:r>
            <a:endParaRPr lang="pl-PL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436EBC3-D4D5-4A89-9B48-F7A4500A65B7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11353799" y="6021420"/>
            <a:ext cx="45719" cy="15992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pl-PL" sz="2000" b="0" i="0" dirty="0">
              <a:effectLst/>
              <a:latin typeface="Open Sans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99793564-B3D2-C8C4-FD5B-70D7D34478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08870050"/>
              </p:ext>
            </p:extLst>
          </p:nvPr>
        </p:nvGraphicFramePr>
        <p:xfrm>
          <a:off x="3428911" y="2112579"/>
          <a:ext cx="6129511" cy="44504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36189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D3F5FEC-ED95-4A5D-85A1-B4CDC294F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0" y="1050596"/>
            <a:ext cx="8074815" cy="1296756"/>
          </a:xfrm>
        </p:spPr>
        <p:txBody>
          <a:bodyPr anchor="ctr">
            <a:normAutofit/>
          </a:bodyPr>
          <a:lstStyle/>
          <a:p>
            <a:r>
              <a:rPr lang="pl-PL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História</a:t>
            </a:r>
            <a:endParaRPr lang="pl-PL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B63770A-FD3D-4F81-816A-2DEB60991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8282" y="2228045"/>
            <a:ext cx="9290667" cy="1107821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pl-PL" sz="2800" b="0" i="0" dirty="0" err="1">
                <a:solidFill>
                  <a:srgbClr val="0D0D0D"/>
                </a:solidFill>
                <a:effectLst/>
                <a:latin typeface="Söhne"/>
              </a:rPr>
              <a:t>Tvorba</a:t>
            </a:r>
            <a:r>
              <a:rPr lang="pl-PL" sz="2800" b="0" i="0" dirty="0">
                <a:solidFill>
                  <a:srgbClr val="0D0D0D"/>
                </a:solidFill>
                <a:effectLst/>
                <a:latin typeface="Söhne"/>
              </a:rPr>
              <a:t> v </a:t>
            </a:r>
            <a:r>
              <a:rPr lang="pl-PL" sz="2800" b="0" i="0" dirty="0" err="1">
                <a:solidFill>
                  <a:srgbClr val="0D0D0D"/>
                </a:solidFill>
                <a:effectLst/>
                <a:latin typeface="Söhne"/>
              </a:rPr>
              <a:t>posunkovom</a:t>
            </a:r>
            <a:r>
              <a:rPr lang="pl-PL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2800" b="0" i="0" dirty="0" err="1">
                <a:solidFill>
                  <a:srgbClr val="0D0D0D"/>
                </a:solidFill>
                <a:effectLst/>
                <a:latin typeface="Söhne"/>
              </a:rPr>
              <a:t>jazyku</a:t>
            </a:r>
            <a:r>
              <a:rPr lang="pl-PL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2800" b="0" i="0" dirty="0" err="1">
                <a:solidFill>
                  <a:srgbClr val="0D0D0D"/>
                </a:solidFill>
                <a:effectLst/>
                <a:latin typeface="Söhne"/>
              </a:rPr>
              <a:t>sa</a:t>
            </a:r>
            <a:r>
              <a:rPr lang="pl-PL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2800" b="0" i="0" dirty="0" err="1">
                <a:solidFill>
                  <a:srgbClr val="0D0D0D"/>
                </a:solidFill>
                <a:effectLst/>
                <a:latin typeface="Söhne"/>
              </a:rPr>
              <a:t>objavila</a:t>
            </a:r>
            <a:r>
              <a:rPr lang="pl-PL" sz="2800" b="0" i="0" dirty="0">
                <a:solidFill>
                  <a:srgbClr val="0D0D0D"/>
                </a:solidFill>
                <a:effectLst/>
                <a:latin typeface="Söhne"/>
              </a:rPr>
              <a:t> v </a:t>
            </a:r>
            <a:r>
              <a:rPr lang="pl-PL" sz="2800" b="0" i="0" dirty="0" err="1">
                <a:solidFill>
                  <a:srgbClr val="0D0D0D"/>
                </a:solidFill>
                <a:effectLst/>
                <a:latin typeface="Söhne"/>
              </a:rPr>
              <a:t>sedemdesiatych</a:t>
            </a:r>
            <a:r>
              <a:rPr lang="pl-PL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2800" b="0" i="0" dirty="0" err="1">
                <a:solidFill>
                  <a:srgbClr val="0D0D0D"/>
                </a:solidFill>
                <a:effectLst/>
                <a:latin typeface="Söhne"/>
              </a:rPr>
              <a:t>rokoch</a:t>
            </a:r>
            <a:r>
              <a:rPr lang="pl-PL" sz="2800" b="0" i="0" dirty="0">
                <a:solidFill>
                  <a:srgbClr val="0D0D0D"/>
                </a:solidFill>
                <a:effectLst/>
                <a:latin typeface="Söhne"/>
              </a:rPr>
              <a:t>, </a:t>
            </a:r>
            <a:r>
              <a:rPr lang="pl-PL" sz="2800" b="0" i="0" dirty="0" err="1">
                <a:solidFill>
                  <a:srgbClr val="0D0D0D"/>
                </a:solidFill>
                <a:effectLst/>
                <a:latin typeface="Söhne"/>
              </a:rPr>
              <a:t>keď</a:t>
            </a:r>
            <a:r>
              <a:rPr lang="pl-PL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2800" b="0" i="0" dirty="0" err="1">
                <a:solidFill>
                  <a:srgbClr val="0D0D0D"/>
                </a:solidFill>
                <a:effectLst/>
                <a:latin typeface="Söhne"/>
              </a:rPr>
              <a:t>sa</a:t>
            </a:r>
            <a:r>
              <a:rPr lang="pl-PL" sz="2800" b="0" i="0" dirty="0">
                <a:solidFill>
                  <a:srgbClr val="0D0D0D"/>
                </a:solidFill>
                <a:effectLst/>
                <a:latin typeface="Söhne"/>
              </a:rPr>
              <a:t> video </a:t>
            </a:r>
            <a:r>
              <a:rPr lang="pl-PL" sz="2800" b="0" i="0" dirty="0" err="1">
                <a:solidFill>
                  <a:srgbClr val="0D0D0D"/>
                </a:solidFill>
                <a:effectLst/>
                <a:latin typeface="Söhne"/>
              </a:rPr>
              <a:t>začalo</a:t>
            </a:r>
            <a:r>
              <a:rPr lang="pl-PL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2800" b="0" i="0" dirty="0" err="1">
                <a:solidFill>
                  <a:srgbClr val="0D0D0D"/>
                </a:solidFill>
                <a:effectLst/>
                <a:latin typeface="Söhne"/>
              </a:rPr>
              <a:t>šíriť</a:t>
            </a:r>
            <a:r>
              <a:rPr lang="pl-PL" sz="2800" b="0" i="0" dirty="0">
                <a:solidFill>
                  <a:srgbClr val="0D0D0D"/>
                </a:solidFill>
                <a:effectLst/>
                <a:latin typeface="Söhne"/>
              </a:rPr>
              <a:t>.</a:t>
            </a:r>
            <a:endParaRPr lang="pl-PL" sz="2800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3A7018BC-CF62-BADD-17F9-6931D9501D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1151" y="3429000"/>
            <a:ext cx="2584928" cy="176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522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D3F5FEC-ED95-4A5D-85A1-B4CDC294F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0" y="1050596"/>
            <a:ext cx="8074815" cy="1296756"/>
          </a:xfrm>
        </p:spPr>
        <p:txBody>
          <a:bodyPr anchor="ctr">
            <a:normAutofit/>
          </a:bodyPr>
          <a:lstStyle/>
          <a:p>
            <a:r>
              <a:rPr lang="pl-PL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História</a:t>
            </a:r>
            <a:endParaRPr lang="pl-PL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B63770A-FD3D-4F81-816A-2DEB60991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8282" y="2228045"/>
            <a:ext cx="9290667" cy="1107821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pl-PL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Skôr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tvorba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 </a:t>
            </a:r>
            <a:r>
              <a:rPr lang="pl-PL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posunkovom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jazyku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mala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všetky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znaky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živého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folklóru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pl-PL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realizovala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 </a:t>
            </a:r>
            <a:r>
              <a:rPr lang="pl-PL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priamom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kontakte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medzi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tvorcom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publikom, </a:t>
            </a:r>
            <a:r>
              <a:rPr lang="pl-PL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fungovala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len v </a:t>
            </a:r>
            <a:r>
              <a:rPr lang="pl-PL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priamych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interakciách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l-PL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ktorých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prirodzeným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prostredím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boli </a:t>
            </a:r>
            <a:r>
              <a:rPr lang="pl-PL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inštitucionálne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zoskupenia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nesluchovo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hovoriacich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8B4B1881-395B-83EC-F302-C770C65FBD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8117" y="3522135"/>
            <a:ext cx="3426779" cy="2285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083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D3F5FEC-ED95-4A5D-85A1-B4CDC294F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4218" y="464670"/>
            <a:ext cx="8074815" cy="1296756"/>
          </a:xfrm>
        </p:spPr>
        <p:txBody>
          <a:bodyPr anchor="ctr">
            <a:normAutofit/>
          </a:bodyPr>
          <a:lstStyle/>
          <a:p>
            <a:pPr>
              <a:lnSpc>
                <a:spcPts val="1950"/>
              </a:lnSpc>
            </a:pPr>
            <a:r>
              <a:rPr lang="pl-PL" sz="5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Dôležité</a:t>
            </a:r>
            <a:r>
              <a:rPr lang="pl-PL" sz="5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5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okolnosti</a:t>
            </a:r>
            <a:endParaRPr lang="pl-PL" sz="5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B63770A-FD3D-4F81-816A-2DEB60991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7261" y="1517832"/>
            <a:ext cx="9290667" cy="1107821"/>
          </a:xfrm>
        </p:spPr>
        <p:txBody>
          <a:bodyPr anchor="t">
            <a:noAutofit/>
          </a:bodyPr>
          <a:lstStyle/>
          <a:p>
            <a:pPr>
              <a:lnSpc>
                <a:spcPts val="1950"/>
              </a:lnSpc>
            </a:pPr>
            <a:r>
              <a:rPr lang="pl-PL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Uznávanie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posunkových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 </a:t>
            </a:r>
            <a:r>
              <a:rPr lang="pl-PL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fonetických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jazykov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za </a:t>
            </a:r>
            <a:r>
              <a:rPr lang="pl-PL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rovnoprávne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 60. </a:t>
            </a:r>
            <a:r>
              <a:rPr lang="pl-PL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rokoch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pl-PL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Týmto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úsilím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sprevádzalo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zvýšenú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tvorbu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 </a:t>
            </a:r>
            <a:r>
              <a:rPr lang="pl-PL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posunkovom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jazyku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pl-PL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ktorá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mala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plne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zdôrazniť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 </a:t>
            </a:r>
            <a:r>
              <a:rPr lang="pl-PL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potvrdiť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jazykový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charakter ASL.</a:t>
            </a:r>
          </a:p>
          <a:p>
            <a:pPr>
              <a:lnSpc>
                <a:spcPts val="1950"/>
              </a:lnSpc>
            </a:pPr>
            <a:r>
              <a:rPr lang="pl-PL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Vznik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 </a:t>
            </a:r>
            <a:r>
              <a:rPr lang="pl-PL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rozšírenie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videotechnológií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pl-PL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Nebola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to </a:t>
            </a:r>
            <a:r>
              <a:rPr lang="pl-PL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prvá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technológia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umožňujúca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zaznamenávanie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posunkového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jazyka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pl-PL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tou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bola kinematografia, </a:t>
            </a:r>
            <a:r>
              <a:rPr lang="pl-PL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ktorá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od </a:t>
            </a:r>
            <a:r>
              <a:rPr lang="pl-PL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svojich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počiatkov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dokumentovala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posunkovanie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pl-PL" sz="1800" dirty="0"/>
          </a:p>
        </p:txBody>
      </p:sp>
      <p:pic>
        <p:nvPicPr>
          <p:cNvPr id="4" name="Obraz 3" descr="Retro Stare Antyczne Kasety Wideo Hipster Z Lat 70. 80. 90. 2000 Na Tle  Abstrakcji | Premium Wektor">
            <a:extLst>
              <a:ext uri="{FF2B5EF4-FFF2-40B4-BE49-F238E27FC236}">
                <a16:creationId xmlns:a16="http://schemas.microsoft.com/office/drawing/2014/main" id="{BC1AA645-7ACE-260F-6847-0CE6801E4A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521" y="3678815"/>
            <a:ext cx="4618073" cy="245565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DD2BD2A1-923D-7787-2126-B7FBD3D19329}"/>
              </a:ext>
            </a:extLst>
          </p:cNvPr>
          <p:cNvSpPr txBox="1"/>
          <p:nvPr/>
        </p:nvSpPr>
        <p:spPr>
          <a:xfrm>
            <a:off x="6259408" y="3678815"/>
            <a:ext cx="562622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Videotechnológie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stali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dostupné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bežných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ľudí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Posunkové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prejavy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začali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zaznamenávať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 VHS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kazety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šíriť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l-PL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876FE2D4-A84A-C8FC-23AC-7FF286B73ECC}"/>
              </a:ext>
            </a:extLst>
          </p:cNvPr>
          <p:cNvSpPr txBox="1"/>
          <p:nvPr/>
        </p:nvSpPr>
        <p:spPr>
          <a:xfrm>
            <a:off x="6241773" y="4993663"/>
            <a:ext cx="57430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dirty="0"/>
              <a:t>To </a:t>
            </a:r>
            <a:r>
              <a:rPr lang="pl-PL" dirty="0" err="1"/>
              <a:t>vytvorilo</a:t>
            </a:r>
            <a:r>
              <a:rPr lang="pl-PL" dirty="0"/>
              <a:t> </a:t>
            </a:r>
            <a:r>
              <a:rPr lang="pl-PL" dirty="0" err="1"/>
              <a:t>skutočnú</a:t>
            </a:r>
            <a:r>
              <a:rPr lang="pl-PL" dirty="0"/>
              <a:t> </a:t>
            </a:r>
            <a:r>
              <a:rPr lang="pl-PL" dirty="0" err="1"/>
              <a:t>expanziu</a:t>
            </a:r>
            <a:r>
              <a:rPr lang="pl-PL" dirty="0"/>
              <a:t> </a:t>
            </a:r>
            <a:r>
              <a:rPr lang="pl-PL" dirty="0" err="1"/>
              <a:t>tvorivosti</a:t>
            </a:r>
            <a:r>
              <a:rPr lang="pl-PL" dirty="0"/>
              <a:t>, </a:t>
            </a:r>
            <a:r>
              <a:rPr lang="pl-PL" dirty="0" err="1"/>
              <a:t>ktorá</a:t>
            </a:r>
            <a:r>
              <a:rPr lang="pl-PL" dirty="0"/>
              <a:t> </a:t>
            </a:r>
            <a:r>
              <a:rPr lang="pl-PL" dirty="0" err="1"/>
              <a:t>pripomína</a:t>
            </a:r>
            <a:r>
              <a:rPr lang="pl-PL" dirty="0"/>
              <a:t> </a:t>
            </a:r>
            <a:r>
              <a:rPr lang="pl-PL" dirty="0" err="1"/>
              <a:t>revolúciu</a:t>
            </a:r>
            <a:r>
              <a:rPr lang="pl-PL" dirty="0"/>
              <a:t>, </a:t>
            </a:r>
            <a:r>
              <a:rPr lang="pl-PL" dirty="0" err="1"/>
              <a:t>akou</a:t>
            </a:r>
            <a:r>
              <a:rPr lang="pl-PL" dirty="0"/>
              <a:t> bolo </a:t>
            </a:r>
            <a:r>
              <a:rPr lang="pl-PL" dirty="0" err="1"/>
              <a:t>písmo</a:t>
            </a:r>
            <a:r>
              <a:rPr lang="pl-PL" dirty="0"/>
              <a:t> a </a:t>
            </a:r>
            <a:r>
              <a:rPr lang="pl-PL" dirty="0" err="1"/>
              <a:t>tlač</a:t>
            </a:r>
            <a:r>
              <a:rPr lang="pl-PL" dirty="0"/>
              <a:t> v </a:t>
            </a:r>
            <a:r>
              <a:rPr lang="pl-PL" dirty="0" err="1"/>
              <a:t>ústnych</a:t>
            </a:r>
            <a:r>
              <a:rPr lang="pl-PL" dirty="0"/>
              <a:t> </a:t>
            </a:r>
            <a:r>
              <a:rPr lang="pl-PL" dirty="0" err="1"/>
              <a:t>kultúrach</a:t>
            </a:r>
            <a:r>
              <a:rPr lang="pl-P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35868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D3F5FEC-ED95-4A5D-85A1-B4CDC294F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4218" y="464670"/>
            <a:ext cx="8074815" cy="1296756"/>
          </a:xfrm>
        </p:spPr>
        <p:txBody>
          <a:bodyPr anchor="ctr">
            <a:normAutofit/>
          </a:bodyPr>
          <a:lstStyle/>
          <a:p>
            <a:pPr>
              <a:lnSpc>
                <a:spcPts val="1950"/>
              </a:lnSpc>
            </a:pPr>
            <a:r>
              <a:rPr lang="pl-PL" sz="5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Legenda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B63770A-FD3D-4F81-816A-2DEB60991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7261" y="1517832"/>
            <a:ext cx="9290667" cy="1107821"/>
          </a:xfrm>
        </p:spPr>
        <p:txBody>
          <a:bodyPr anchor="t">
            <a:noAutofit/>
          </a:bodyPr>
          <a:lstStyle/>
          <a:p>
            <a:pPr>
              <a:lnSpc>
                <a:spcPts val="1950"/>
              </a:lnSpc>
            </a:pPr>
            <a:r>
              <a:rPr lang="pl-PL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</a:t>
            </a:r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filme</a:t>
            </a:r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jedného</a:t>
            </a:r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 </a:t>
            </a:r>
            <a:r>
              <a:rPr lang="pl-PL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prvých</a:t>
            </a:r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Thomasa Edisona, </a:t>
            </a:r>
            <a:r>
              <a:rPr lang="pl-PL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ktorý</a:t>
            </a:r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sám</a:t>
            </a:r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bol </a:t>
            </a:r>
            <a:r>
              <a:rPr lang="pl-PL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hluchý</a:t>
            </a:r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bola </a:t>
            </a:r>
            <a:r>
              <a:rPr lang="pl-PL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zachytená</a:t>
            </a:r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žena</a:t>
            </a:r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l-PL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ktorá</a:t>
            </a:r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recitovala</a:t>
            </a:r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americkú</a:t>
            </a:r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hymnu </a:t>
            </a:r>
            <a:r>
              <a:rPr lang="pl-PL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pomocou</a:t>
            </a:r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amerického</a:t>
            </a:r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znakového</a:t>
            </a:r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jazyka</a:t>
            </a:r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B512E28D-21C8-D75B-6946-D009877960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198" y="2462354"/>
            <a:ext cx="3218154" cy="2375976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092B1427-BB7B-8774-ADEB-B2D8F26E83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6324" y="2462355"/>
            <a:ext cx="4560953" cy="2375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429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D3F5FEC-ED95-4A5D-85A1-B4CDC294F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9423" y="271250"/>
            <a:ext cx="8074815" cy="1296756"/>
          </a:xfrm>
        </p:spPr>
        <p:txBody>
          <a:bodyPr anchor="ctr">
            <a:normAutofit/>
          </a:bodyPr>
          <a:lstStyle/>
          <a:p>
            <a:pPr>
              <a:lnSpc>
                <a:spcPts val="1950"/>
              </a:lnSpc>
            </a:pPr>
            <a:r>
              <a:rPr lang="pl-PL" sz="5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Súčasnosť</a:t>
            </a:r>
            <a:endParaRPr lang="pl-PL" sz="5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B63770A-FD3D-4F81-816A-2DEB60991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7261" y="1517832"/>
            <a:ext cx="9290667" cy="1107821"/>
          </a:xfrm>
        </p:spPr>
        <p:txBody>
          <a:bodyPr anchor="t">
            <a:noAutofit/>
          </a:bodyPr>
          <a:lstStyle/>
          <a:p>
            <a:pPr>
              <a:lnSpc>
                <a:spcPts val="1950"/>
              </a:lnSpc>
            </a:pPr>
            <a:r>
              <a:rPr lang="pl-PL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Počítač</a:t>
            </a: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pl-PL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smartfón</a:t>
            </a:r>
            <a:endParaRPr lang="pl-PL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az 3" descr="ZESTAW KOMPUTER GAMINGOWY I7 32GB RAM 512SSD WIN10 - Sklep, Opinie, Cena w  Allegro.pl">
            <a:extLst>
              <a:ext uri="{FF2B5EF4-FFF2-40B4-BE49-F238E27FC236}">
                <a16:creationId xmlns:a16="http://schemas.microsoft.com/office/drawing/2014/main" id="{82F71404-518E-3ABF-AC29-9F81D58834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983" y="2422187"/>
            <a:ext cx="2613376" cy="2348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az 6" descr="Smartron srt.phone long term review : Cool as cucumber - GadgetDetail">
            <a:extLst>
              <a:ext uri="{FF2B5EF4-FFF2-40B4-BE49-F238E27FC236}">
                <a16:creationId xmlns:a16="http://schemas.microsoft.com/office/drawing/2014/main" id="{6E7BA11B-6E61-8641-D8DF-B14FCC9DD6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594" y="2422186"/>
            <a:ext cx="2613376" cy="234849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ymbol zastępczy zawartości 2">
            <a:extLst>
              <a:ext uri="{FF2B5EF4-FFF2-40B4-BE49-F238E27FC236}">
                <a16:creationId xmlns:a16="http://schemas.microsoft.com/office/drawing/2014/main" id="{EE9D4253-2904-639E-FCB3-1A52EE9C247E}"/>
              </a:ext>
            </a:extLst>
          </p:cNvPr>
          <p:cNvSpPr txBox="1">
            <a:spLocks/>
          </p:cNvSpPr>
          <p:nvPr/>
        </p:nvSpPr>
        <p:spPr>
          <a:xfrm>
            <a:off x="2901333" y="5384462"/>
            <a:ext cx="9290667" cy="57859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950"/>
              </a:lnSpc>
            </a:pPr>
            <a:r>
              <a:rPr lang="pl-PL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Neobmedzené</a:t>
            </a:r>
            <a:r>
              <a:rPr lang="pl-PL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možnosti</a:t>
            </a:r>
            <a:r>
              <a:rPr lang="pl-PL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prenosu</a:t>
            </a:r>
            <a:r>
              <a:rPr lang="pl-PL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obrazu </a:t>
            </a:r>
            <a:r>
              <a:rPr lang="pl-PL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dostupné</a:t>
            </a:r>
            <a:r>
              <a:rPr lang="pl-PL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</a:t>
            </a:r>
            <a:r>
              <a:rPr lang="pl-PL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každého</a:t>
            </a:r>
            <a:r>
              <a:rPr lang="pl-PL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3858495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D3F5FEC-ED95-4A5D-85A1-B4CDC294F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9423" y="271249"/>
            <a:ext cx="8733154" cy="1716577"/>
          </a:xfrm>
        </p:spPr>
        <p:txBody>
          <a:bodyPr anchor="ctr">
            <a:normAutofit fontScale="90000"/>
          </a:bodyPr>
          <a:lstStyle/>
          <a:p>
            <a:r>
              <a:rPr lang="pl-PL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Úvod</a:t>
            </a:r>
            <a:r>
              <a:rPr lang="pl-PL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pl-PL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informácia</a:t>
            </a:r>
            <a:r>
              <a:rPr lang="pl-PL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</a:t>
            </a:r>
            <a:br>
              <a:rPr lang="pl-PL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učiteľa</a:t>
            </a:r>
            <a:r>
              <a:rPr lang="pl-PL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pl-PL" sz="5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ymbol zastępczy zawartości 2">
            <a:extLst>
              <a:ext uri="{FF2B5EF4-FFF2-40B4-BE49-F238E27FC236}">
                <a16:creationId xmlns:a16="http://schemas.microsoft.com/office/drawing/2014/main" id="{EE9D4253-2904-639E-FCB3-1A52EE9C247E}"/>
              </a:ext>
            </a:extLst>
          </p:cNvPr>
          <p:cNvSpPr txBox="1">
            <a:spLocks/>
          </p:cNvSpPr>
          <p:nvPr/>
        </p:nvSpPr>
        <p:spPr>
          <a:xfrm>
            <a:off x="1729423" y="2441643"/>
            <a:ext cx="10462577" cy="35214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950"/>
              </a:lnSpc>
            </a:pPr>
            <a:endParaRPr lang="pl-PL" sz="1800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B6CC800B-77ED-12F8-2883-1622FCE2CCC5}"/>
              </a:ext>
            </a:extLst>
          </p:cNvPr>
          <p:cNvSpPr txBox="1"/>
          <p:nvPr/>
        </p:nvSpPr>
        <p:spPr>
          <a:xfrm>
            <a:off x="1729423" y="2251237"/>
            <a:ext cx="8922364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l-PL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Navrhovaný</a:t>
            </a:r>
            <a:r>
              <a:rPr 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čas</a:t>
            </a:r>
            <a:r>
              <a:rPr 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 </a:t>
            </a:r>
            <a:r>
              <a:rPr lang="pl-PL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realizáciu</a:t>
            </a:r>
            <a:r>
              <a:rPr 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hodiny</a:t>
            </a:r>
            <a:r>
              <a:rPr 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Žiaci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budú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pracovať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procese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asi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vyučovacích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hodín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pl-PL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Kritériá</a:t>
            </a:r>
            <a:r>
              <a:rPr 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hodnotenia</a:t>
            </a:r>
            <a:r>
              <a:rPr 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Hodnotený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bude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stupeň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vyčerpania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témy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žiaci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mali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byť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vedení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správnym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informáciám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ktoré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zabezpečia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maximálnu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známku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(5).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Presiahnutie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tohto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úrovne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známka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6.</a:t>
            </a:r>
          </a:p>
          <a:p>
            <a:pPr marL="0" indent="0">
              <a:buNone/>
            </a:pPr>
            <a:endParaRPr lang="pl-PL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Evaluácia</a:t>
            </a:r>
            <a:r>
              <a:rPr 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Učiteľ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pomôže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žiakom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analyzovať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obsah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spolu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 nimi,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až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kým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ho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žiaci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nebudú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rozumieť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Poskytne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im pomoc, rady,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vysvetlenia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nie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však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hotové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riešenia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Táto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metóda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bude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dobrým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spôsobom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zavádzania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samostatnej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činnosti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tvorivému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mysleniu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2210495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D3F5FEC-ED95-4A5D-85A1-B4CDC294F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9423" y="271249"/>
            <a:ext cx="8980730" cy="2348495"/>
          </a:xfrm>
        </p:spPr>
        <p:txBody>
          <a:bodyPr anchor="ctr">
            <a:normAutofit/>
          </a:bodyPr>
          <a:lstStyle/>
          <a:p>
            <a:r>
              <a:rPr lang="pl-PL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Úvod</a:t>
            </a:r>
            <a:r>
              <a:rPr lang="pl-PL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pl-PL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informácia</a:t>
            </a:r>
            <a:r>
              <a:rPr lang="pl-PL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</a:t>
            </a:r>
            <a:br>
              <a:rPr lang="pl-PL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učiteľa</a:t>
            </a:r>
            <a:r>
              <a:rPr lang="pl-PL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pl-PL" sz="5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ymbol zastępczy zawartości 2">
            <a:extLst>
              <a:ext uri="{FF2B5EF4-FFF2-40B4-BE49-F238E27FC236}">
                <a16:creationId xmlns:a16="http://schemas.microsoft.com/office/drawing/2014/main" id="{EE9D4253-2904-639E-FCB3-1A52EE9C247E}"/>
              </a:ext>
            </a:extLst>
          </p:cNvPr>
          <p:cNvSpPr txBox="1">
            <a:spLocks/>
          </p:cNvSpPr>
          <p:nvPr/>
        </p:nvSpPr>
        <p:spPr>
          <a:xfrm>
            <a:off x="2235261" y="2966937"/>
            <a:ext cx="10462577" cy="35214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950"/>
              </a:lnSpc>
            </a:pPr>
            <a:endParaRPr lang="pl-PL" sz="1800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2361623E-D864-0DB2-7EA8-E25FDF495042}"/>
              </a:ext>
            </a:extLst>
          </p:cNvPr>
          <p:cNvSpPr txBox="1"/>
          <p:nvPr/>
        </p:nvSpPr>
        <p:spPr>
          <a:xfrm>
            <a:off x="2235261" y="2521299"/>
            <a:ext cx="911691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Učiteľ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mal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spoločne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žiakmi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dôkladne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analyzovať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obsahy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až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kým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nebudú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žiaci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rozumieť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Mal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však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skôr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slúžiť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ako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pomoc, radca,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vysvetľovač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nie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pripravenými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riešeniami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Takýto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prístup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bude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dobrým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spôsobom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zavádzania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samostatnej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práce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kreatívneho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myslenia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endParaRPr lang="pl-PL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Rozdelenie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skupín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môže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byť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vykonané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podľa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rôznych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kritérií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ako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sú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napríklad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kognitívne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schopnosti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žiakov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ich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zručnosti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záujmy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aby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rovnomerne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rozdelili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sily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jednotlivých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skupinách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endParaRPr lang="pl-PL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Učiteľ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môže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pomáhať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žiakom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keď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pracujú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skupinách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kladúc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im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vedúce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otázky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Treba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uvedomiť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že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učia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novému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spôsobu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práce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(procesu).</a:t>
            </a:r>
          </a:p>
          <a:p>
            <a:pPr lvl="0"/>
            <a:endParaRPr lang="pl-PL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pl-PL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247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D3F5FEC-ED95-4A5D-85A1-B4CDC294F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9423" y="271249"/>
            <a:ext cx="8980730" cy="2348495"/>
          </a:xfrm>
        </p:spPr>
        <p:txBody>
          <a:bodyPr anchor="ctr">
            <a:normAutofit/>
          </a:bodyPr>
          <a:lstStyle/>
          <a:p>
            <a:r>
              <a:rPr lang="pl-PL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Úvod</a:t>
            </a:r>
            <a:r>
              <a:rPr lang="pl-PL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pl-PL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informácia</a:t>
            </a:r>
            <a:r>
              <a:rPr lang="pl-PL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</a:t>
            </a:r>
            <a:br>
              <a:rPr lang="pl-PL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učiteľa</a:t>
            </a:r>
            <a:r>
              <a:rPr lang="pl-PL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pl-PL" sz="5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ymbol zastępczy zawartości 2">
            <a:extLst>
              <a:ext uri="{FF2B5EF4-FFF2-40B4-BE49-F238E27FC236}">
                <a16:creationId xmlns:a16="http://schemas.microsoft.com/office/drawing/2014/main" id="{EE9D4253-2904-639E-FCB3-1A52EE9C247E}"/>
              </a:ext>
            </a:extLst>
          </p:cNvPr>
          <p:cNvSpPr txBox="1">
            <a:spLocks/>
          </p:cNvSpPr>
          <p:nvPr/>
        </p:nvSpPr>
        <p:spPr>
          <a:xfrm>
            <a:off x="2235261" y="2966937"/>
            <a:ext cx="10462577" cy="35214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950"/>
              </a:lnSpc>
            </a:pPr>
            <a:endParaRPr lang="pl-PL" sz="1800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2361623E-D864-0DB2-7EA8-E25FDF495042}"/>
              </a:ext>
            </a:extLst>
          </p:cNvPr>
          <p:cNvSpPr txBox="1"/>
          <p:nvPr/>
        </p:nvSpPr>
        <p:spPr>
          <a:xfrm>
            <a:off x="2235261" y="2521299"/>
            <a:ext cx="911691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Učiteľ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mal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poskytovať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študentom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konkrétne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informácie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hodnotení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ich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úspechov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to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nielen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počas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skupinovej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práce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ale aj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zhodnotení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výsledkov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pl-PL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Čas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realizáciu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projektu by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mal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byť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prispôsobený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schopnostiam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študentov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Nie je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predom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stanovený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pl-PL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Jednou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formou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ocenenia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pozitívneho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posilnenia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navrhnutie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prezentácie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prác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študentov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vytvorením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výstavy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triede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5465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aksa">
  <a:themeElements>
    <a:clrScheme name="Paralaksa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aksa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aks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TM03457496[[fn=Paralaksa]]</Template>
  <TotalTime>441</TotalTime>
  <Words>776</Words>
  <Application>Microsoft Office PowerPoint</Application>
  <PresentationFormat>Panoramiczny</PresentationFormat>
  <Paragraphs>82</Paragraphs>
  <Slides>13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20" baseType="lpstr">
      <vt:lpstr>Arial</vt:lpstr>
      <vt:lpstr>Calibri</vt:lpstr>
      <vt:lpstr>Corbel</vt:lpstr>
      <vt:lpstr>Open Sans</vt:lpstr>
      <vt:lpstr>Söhne</vt:lpstr>
      <vt:lpstr>Times New Roman</vt:lpstr>
      <vt:lpstr>Paralaksa</vt:lpstr>
      <vt:lpstr>Poezia a pieseň v znakovom jazyku</vt:lpstr>
      <vt:lpstr>História</vt:lpstr>
      <vt:lpstr>História</vt:lpstr>
      <vt:lpstr>Dôležité okolnosti</vt:lpstr>
      <vt:lpstr>Legenda</vt:lpstr>
      <vt:lpstr>Súčasnosť</vt:lpstr>
      <vt:lpstr>Úvod – informácia pre učiteľa 1</vt:lpstr>
      <vt:lpstr>Úvod – informácia pre učiteľa 2</vt:lpstr>
      <vt:lpstr>Úvod – informácia pre učiteľa 3</vt:lpstr>
      <vt:lpstr>Úloha</vt:lpstr>
      <vt:lpstr>Hodnotenie. Kritériá</vt:lpstr>
      <vt:lpstr>HODNOTENIE</vt:lpstr>
      <vt:lpstr>HODNOTENIE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Oczko wodne</dc:title>
  <dc:creator>Michał Pyclik</dc:creator>
  <cp:lastModifiedBy>DELL</cp:lastModifiedBy>
  <cp:revision>28</cp:revision>
  <dcterms:created xsi:type="dcterms:W3CDTF">2021-02-22T06:21:20Z</dcterms:created>
  <dcterms:modified xsi:type="dcterms:W3CDTF">2024-02-20T09:47:29Z</dcterms:modified>
</cp:coreProperties>
</file>