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  <p:sldMasterId id="214748391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9" r:id="rId7"/>
    <p:sldId id="268" r:id="rId8"/>
    <p:sldId id="276" r:id="rId9"/>
    <p:sldId id="261" r:id="rId10"/>
    <p:sldId id="262" r:id="rId11"/>
    <p:sldId id="263" r:id="rId12"/>
    <p:sldId id="271" r:id="rId13"/>
    <p:sldId id="273" r:id="rId14"/>
    <p:sldId id="275" r:id="rId15"/>
    <p:sldId id="274" r:id="rId16"/>
    <p:sldId id="264" r:id="rId17"/>
    <p:sldId id="267" r:id="rId18"/>
    <p:sldId id="265" r:id="rId19"/>
    <p:sldId id="266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533" autoAdjust="0"/>
  </p:normalViewPr>
  <p:slideViewPr>
    <p:cSldViewPr snapToGrid="0">
      <p:cViewPr varScale="1">
        <p:scale>
          <a:sx n="49" d="100"/>
          <a:sy n="49" d="100"/>
        </p:scale>
        <p:origin x="42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07EDA-C424-4DAA-BF72-2BDFEDC2A50F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A7B87-5E16-4EBA-9302-7D0509B8BB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32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7B87-5E16-4EBA-9302-7D0509B8BB3A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221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A7B87-5E16-4EBA-9302-7D0509B8BB3A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66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1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5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4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613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3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70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88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38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972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81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055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08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12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9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91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1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1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80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49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24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87A17FD-613E-4264-9DD2-D964797A0C3A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1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ttle-lilu.blogspot.com/2014/06/historia-mody-oczami-laika.html" TargetMode="External"/><Relationship Id="rId7" Type="http://schemas.openxmlformats.org/officeDocument/2006/relationships/hyperlink" Target="https://www.youtube.com/watch?v=8dQ69uXYuos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outube.com/watch?v=FRROpc1X7VU" TargetMode="External"/><Relationship Id="rId5" Type="http://schemas.openxmlformats.org/officeDocument/2006/relationships/hyperlink" Target="https://www.google.pl/" TargetMode="External"/><Relationship Id="rId4" Type="http://schemas.openxmlformats.org/officeDocument/2006/relationships/hyperlink" Target="http://www.historiamody.cba.pl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8714" y="2948258"/>
            <a:ext cx="4009737" cy="961484"/>
          </a:xfrm>
        </p:spPr>
        <p:txBody>
          <a:bodyPr>
            <a:noAutofit/>
          </a:bodyPr>
          <a:lstStyle/>
          <a:p>
            <a:r>
              <a:rPr lang="pl-PL" sz="5000" dirty="0"/>
              <a:t>SVET MÓDY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pic>
        <p:nvPicPr>
          <p:cNvPr id="102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885" y="2625213"/>
            <a:ext cx="2847452" cy="168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073" y="6206845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7D6768F-3E03-4A92-8649-10B4C4EF77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909" y="-208095"/>
            <a:ext cx="2737110" cy="288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2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II/III TÝŽDEŇ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Príprava</a:t>
            </a:r>
            <a:r>
              <a:rPr lang="pl-PL" sz="2400" dirty="0"/>
              <a:t> </a:t>
            </a:r>
            <a:r>
              <a:rPr lang="pl-PL" sz="2400" dirty="0" err="1"/>
              <a:t>multimediálnej</a:t>
            </a:r>
            <a:r>
              <a:rPr lang="pl-PL" sz="2400" dirty="0"/>
              <a:t> </a:t>
            </a:r>
            <a:r>
              <a:rPr lang="pl-PL" sz="2400" dirty="0" err="1"/>
              <a:t>prezentácie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Príprava</a:t>
            </a:r>
            <a:r>
              <a:rPr lang="pl-PL" sz="2400" dirty="0"/>
              <a:t> LAPBOOK’A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Predstavenie</a:t>
            </a:r>
            <a:r>
              <a:rPr lang="pl-PL" sz="2400" dirty="0"/>
              <a:t> </a:t>
            </a:r>
            <a:r>
              <a:rPr lang="pl-PL" sz="2400" dirty="0" err="1"/>
              <a:t>úloh</a:t>
            </a:r>
            <a:r>
              <a:rPr lang="pl-PL" sz="2400" dirty="0"/>
              <a:t> </a:t>
            </a:r>
            <a:r>
              <a:rPr lang="pl-PL" sz="2400" dirty="0" err="1"/>
              <a:t>zo</a:t>
            </a:r>
            <a:r>
              <a:rPr lang="pl-PL" sz="2400" dirty="0"/>
              <a:t> </a:t>
            </a:r>
            <a:r>
              <a:rPr lang="pl-PL" sz="2400" dirty="0" err="1"/>
              <a:t>strany</a:t>
            </a:r>
            <a:r>
              <a:rPr lang="pl-PL" sz="2400" dirty="0"/>
              <a:t> </a:t>
            </a:r>
            <a:r>
              <a:rPr lang="pl-PL" sz="2400" dirty="0" err="1"/>
              <a:t>študentov</a:t>
            </a:r>
            <a:r>
              <a:rPr lang="pl-PL" sz="2400" dirty="0"/>
              <a:t> </a:t>
            </a:r>
            <a:r>
              <a:rPr lang="pl-PL" sz="2400" dirty="0" err="1"/>
              <a:t>oboch</a:t>
            </a:r>
            <a:r>
              <a:rPr lang="pl-PL" sz="2400" dirty="0"/>
              <a:t> </a:t>
            </a:r>
            <a:r>
              <a:rPr lang="pl-PL" sz="2400" dirty="0" err="1"/>
              <a:t>skupín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Diskusia</a:t>
            </a:r>
            <a:r>
              <a:rPr lang="pl-PL" sz="2400" dirty="0"/>
              <a:t> o </a:t>
            </a:r>
            <a:r>
              <a:rPr lang="pl-PL" sz="2400" dirty="0" err="1"/>
              <a:t>meniacom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svete</a:t>
            </a:r>
            <a:r>
              <a:rPr lang="pl-PL" sz="2400" dirty="0"/>
              <a:t> </a:t>
            </a:r>
            <a:r>
              <a:rPr lang="pl-PL" sz="2400" dirty="0" err="1"/>
              <a:t>módy</a:t>
            </a:r>
            <a:r>
              <a:rPr lang="pl-PL" sz="2400" dirty="0"/>
              <a:t> </a:t>
            </a:r>
            <a:r>
              <a:rPr lang="pl-PL" sz="2400" dirty="0" err="1"/>
              <a:t>medzi</a:t>
            </a:r>
            <a:r>
              <a:rPr lang="pl-PL" sz="2400" dirty="0"/>
              <a:t> oboma skupinami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Hodnotenie</a:t>
            </a:r>
            <a:r>
              <a:rPr lang="pl-PL" sz="2400" dirty="0"/>
              <a:t> </a:t>
            </a:r>
            <a:r>
              <a:rPr lang="pl-PL" sz="2400" dirty="0" err="1"/>
              <a:t>práce</a:t>
            </a:r>
            <a:r>
              <a:rPr lang="pl-PL" sz="2400" dirty="0"/>
              <a:t> </a:t>
            </a:r>
            <a:r>
              <a:rPr lang="pl-PL" sz="2400" dirty="0" err="1"/>
              <a:t>študentov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8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</a:t>
            </a:r>
          </a:p>
        </p:txBody>
      </p:sp>
      <p:pic>
        <p:nvPicPr>
          <p:cNvPr id="8198" name="Picture 6" descr="Znalezione obrazy dla zapytania lup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42" y="286603"/>
            <a:ext cx="1454438" cy="145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97280" y="2019885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3"/>
              </a:rPr>
              <a:t>https://sk.wikipedia.org/wiki/M%C3%B3da 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3"/>
              </a:rPr>
              <a:t>http://little-lilu.blogspot.com/2014/06/historia-mody-oczami-laika.html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4"/>
              </a:rPr>
              <a:t>http://www.historiamody.cba.pl/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5"/>
              </a:rPr>
              <a:t>https://www.google.pl/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6"/>
              </a:rPr>
              <a:t>https://www.youtube.com/watch?v=FRROpc1X7VU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7"/>
              </a:rPr>
              <a:t>https://www.youtube.com/watch?v=8dQ69uXYuos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55031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HODNOTENIE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7C0939D-CE6E-42C6-A227-FBFE459E98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216513"/>
              </p:ext>
            </p:extLst>
          </p:nvPr>
        </p:nvGraphicFramePr>
        <p:xfrm>
          <a:off x="1652904" y="2123951"/>
          <a:ext cx="8947152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603233292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456499284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4137178614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1158129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 err="1">
                          <a:solidFill>
                            <a:schemeClr val="bg1"/>
                          </a:solidFill>
                        </a:rPr>
                        <a:t>Počet</a:t>
                      </a: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l-PL" sz="1800" dirty="0" err="1">
                          <a:solidFill>
                            <a:schemeClr val="bg1"/>
                          </a:solidFill>
                        </a:rPr>
                        <a:t>bodov</a:t>
                      </a:r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029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Vecný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obsah</a:t>
                      </a:r>
                      <a:endParaRPr lang="pl-PL" sz="1600" b="0" i="0" u="none" strike="noStrike" kern="120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Nedostatočné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mimo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témy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Chybné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Slabé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využitie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zdrojov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správne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Prípadne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drobné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chyby.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tému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využitie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zdrojov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Plné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o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téme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Vyčerpávajúce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využitie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uvedených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zdrojov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prípadne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ďalšie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zdroje.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6691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Estetické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dojmy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400" b="0" i="0" u="none" strike="noStrike" kern="120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málo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čitateľná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neestetická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podané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chaoticky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pekná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čitateľná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estetická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usporiadanie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informácií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veľmi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estetická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čitateľná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prehľadná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lákajúca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k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oboznámeniu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s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ňou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rozloženie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informácií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stránke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voľba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grafiky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1365071"/>
                  </a:ext>
                </a:extLst>
              </a:tr>
            </a:tbl>
          </a:graphicData>
        </a:graphic>
      </p:graphicFrame>
      <p:pic>
        <p:nvPicPr>
          <p:cNvPr id="6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96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HODNOTENIE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4AC31F3-2493-490A-898E-5334C50AC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819736"/>
              </p:ext>
            </p:extLst>
          </p:nvPr>
        </p:nvGraphicFramePr>
        <p:xfrm>
          <a:off x="1652904" y="2067681"/>
          <a:ext cx="8947152" cy="357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309094376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092842960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651643740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1575811211"/>
                    </a:ext>
                  </a:extLst>
                </a:gridCol>
              </a:tblGrid>
              <a:tr h="2527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err="1">
                          <a:solidFill>
                            <a:schemeClr val="bg1"/>
                          </a:solidFill>
                        </a:rPr>
                        <a:t>Počet</a:t>
                      </a: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l-PL" sz="1800" dirty="0" err="1">
                          <a:solidFill>
                            <a:schemeClr val="bg1"/>
                          </a:solidFill>
                        </a:rPr>
                        <a:t>bodov</a:t>
                      </a:r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800" b="1" i="0" u="none" strike="noStrike" kern="1200" dirty="0">
                        <a:solidFill>
                          <a:schemeClr val="bg1"/>
                        </a:solidFill>
                        <a:latin typeface="+mj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436279"/>
                  </a:ext>
                </a:extLst>
              </a:tr>
              <a:tr h="1080439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b="0" i="0" u="none" strike="noStrike" kern="120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Záväzok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skupiny k </a:t>
                      </a: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práci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a </a:t>
                      </a: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schopnosť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spolupracovať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Brak zaangażowania wszystkich członków grupy w pracę i kreatywną współpracę.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zapojenie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všetkých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členov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skupiny do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práce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Schopnosť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spolupracovať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uspokojivej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úrovni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Plné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zapojenie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všetkých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členov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skupiny do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práce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Vzájomná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motivácia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k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práci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Schopnosť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spolupracovať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v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skupine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vysokom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úrovni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267264"/>
                  </a:ext>
                </a:extLst>
              </a:tr>
              <a:tr h="49866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Individuálne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zapojenie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členov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skupiny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Malé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zapojenie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Zapojenie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uspokojivú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úroveň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Veľmi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zapojenie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1869754"/>
                  </a:ext>
                </a:extLst>
              </a:tr>
              <a:tr h="74276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b="0" i="0" u="none" strike="noStrike" kern="120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po </a:t>
                      </a:r>
                      <a:r>
                        <a:rPr lang="pl-PL" sz="16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prezentácii</a:t>
                      </a:r>
                      <a:endParaRPr lang="pl-PL" sz="1600" b="0" i="0" u="none" strike="noStrike" kern="120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Malá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aktívna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účasť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pri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odpovedaní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Uspokojivé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odpovede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Plné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uspokojivé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rozšírené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odpovede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400" b="0" i="0" u="none" strike="noStrike" kern="1200" dirty="0" err="1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079968"/>
                  </a:ext>
                </a:extLst>
              </a:tr>
            </a:tbl>
          </a:graphicData>
        </a:graphic>
      </p:graphicFrame>
      <p:pic>
        <p:nvPicPr>
          <p:cNvPr id="12292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3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HODNOTENIE</a:t>
            </a:r>
          </a:p>
        </p:txBody>
      </p:sp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05C7DBC9-F798-4E2B-8D27-5776288BD9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149120"/>
              </p:ext>
            </p:extLst>
          </p:nvPr>
        </p:nvGraphicFramePr>
        <p:xfrm>
          <a:off x="1652905" y="2756727"/>
          <a:ext cx="894715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1676626479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3023211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+mj-lt"/>
                        </a:rPr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+mj-lt"/>
                        </a:rPr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66682"/>
                  </a:ext>
                </a:extLst>
              </a:tr>
              <a:tr h="40147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nedostačujúci</a:t>
                      </a:r>
                      <a:r>
                        <a:rPr lang="pl-PL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19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dostačujúci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498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dostačujúci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36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dobrý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147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chválitebný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8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výborný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8877750"/>
                  </a:ext>
                </a:extLst>
              </a:tr>
            </a:tbl>
          </a:graphicData>
        </a:graphic>
      </p:graphicFrame>
      <p:pic>
        <p:nvPicPr>
          <p:cNvPr id="11272" name="Picture 8" descr="Znalezione obrazy dla zapytania punktac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495" y="286603"/>
            <a:ext cx="2078185" cy="207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304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ZÁVER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Prezentácia</a:t>
            </a:r>
            <a:r>
              <a:rPr lang="pl-PL" sz="2400" dirty="0"/>
              <a:t> s </a:t>
            </a:r>
            <a:r>
              <a:rPr lang="pl-PL" sz="2400" dirty="0" err="1"/>
              <a:t>multimédiami</a:t>
            </a:r>
            <a:r>
              <a:rPr lang="pl-PL" sz="2400" dirty="0"/>
              <a:t> je </a:t>
            </a:r>
            <a:r>
              <a:rPr lang="pl-PL" sz="2400" dirty="0" err="1"/>
              <a:t>nástrojom</a:t>
            </a:r>
            <a:r>
              <a:rPr lang="pl-PL" sz="2400" dirty="0"/>
              <a:t> </a:t>
            </a:r>
            <a:r>
              <a:rPr lang="pl-PL" sz="2400" dirty="0" err="1"/>
              <a:t>často</a:t>
            </a:r>
            <a:r>
              <a:rPr lang="pl-PL" sz="2400" dirty="0"/>
              <a:t> </a:t>
            </a:r>
            <a:r>
              <a:rPr lang="pl-PL" sz="2400" dirty="0" err="1"/>
              <a:t>využívaným</a:t>
            </a:r>
            <a:r>
              <a:rPr lang="pl-PL" sz="2400" dirty="0"/>
              <a:t> </a:t>
            </a:r>
            <a:r>
              <a:rPr lang="pl-PL" sz="2400" dirty="0" err="1"/>
              <a:t>pri</a:t>
            </a:r>
            <a:r>
              <a:rPr lang="pl-PL" sz="2400" dirty="0"/>
              <a:t> </a:t>
            </a:r>
            <a:r>
              <a:rPr lang="pl-PL" sz="2400" dirty="0" err="1"/>
              <a:t>rôznych</a:t>
            </a:r>
            <a:r>
              <a:rPr lang="pl-PL" sz="2400" dirty="0"/>
              <a:t> </a:t>
            </a:r>
            <a:r>
              <a:rPr lang="pl-PL" sz="2400" dirty="0" err="1"/>
              <a:t>druhoch</a:t>
            </a:r>
            <a:r>
              <a:rPr lang="pl-PL" sz="2400" dirty="0"/>
              <a:t> </a:t>
            </a:r>
            <a:r>
              <a:rPr lang="pl-PL" sz="2400" dirty="0" err="1"/>
              <a:t>prezentácií</a:t>
            </a:r>
            <a:r>
              <a:rPr lang="pl-PL" sz="2400" dirty="0"/>
              <a:t> </a:t>
            </a:r>
            <a:r>
              <a:rPr lang="pl-PL" sz="2400" dirty="0" err="1"/>
              <a:t>produktov</a:t>
            </a:r>
            <a:r>
              <a:rPr lang="pl-PL" sz="2400" dirty="0"/>
              <a:t>, </a:t>
            </a:r>
            <a:r>
              <a:rPr lang="pl-PL" sz="2400" dirty="0" err="1"/>
              <a:t>tém</a:t>
            </a:r>
            <a:r>
              <a:rPr lang="pl-PL" sz="2400" dirty="0"/>
              <a:t> </a:t>
            </a:r>
            <a:r>
              <a:rPr lang="pl-PL" sz="2400" dirty="0" err="1"/>
              <a:t>alebo</a:t>
            </a:r>
            <a:r>
              <a:rPr lang="pl-PL" sz="2400" dirty="0"/>
              <a:t> </a:t>
            </a:r>
            <a:r>
              <a:rPr lang="pl-PL" sz="2400" dirty="0" err="1"/>
              <a:t>výskumov</a:t>
            </a:r>
            <a:r>
              <a:rPr lang="pl-PL" sz="2400" dirty="0"/>
              <a:t>. </a:t>
            </a:r>
            <a:r>
              <a:rPr lang="pl-PL" sz="2400" dirty="0" err="1"/>
              <a:t>Umožňuje</a:t>
            </a:r>
            <a:r>
              <a:rPr lang="pl-PL" sz="2400" dirty="0"/>
              <a:t> </a:t>
            </a:r>
            <a:r>
              <a:rPr lang="pl-PL" sz="2400" dirty="0" err="1"/>
              <a:t>ľahký</a:t>
            </a:r>
            <a:r>
              <a:rPr lang="pl-PL" sz="2400" dirty="0"/>
              <a:t>, </a:t>
            </a:r>
            <a:r>
              <a:rPr lang="pl-PL" sz="2400" dirty="0" err="1"/>
              <a:t>rýchly</a:t>
            </a:r>
            <a:r>
              <a:rPr lang="pl-PL" sz="2400" dirty="0"/>
              <a:t> a </a:t>
            </a:r>
            <a:r>
              <a:rPr lang="pl-PL" sz="2400" dirty="0" err="1"/>
              <a:t>obrazový</a:t>
            </a:r>
            <a:r>
              <a:rPr lang="pl-PL" sz="2400" dirty="0"/>
              <a:t> </a:t>
            </a:r>
            <a:r>
              <a:rPr lang="pl-PL" sz="2400" dirty="0" err="1"/>
              <a:t>spôsob</a:t>
            </a:r>
            <a:r>
              <a:rPr lang="pl-PL" sz="2400" dirty="0"/>
              <a:t> </a:t>
            </a:r>
            <a:r>
              <a:rPr lang="pl-PL" sz="2400" dirty="0" err="1"/>
              <a:t>prezentácie</a:t>
            </a:r>
            <a:r>
              <a:rPr lang="pl-PL" sz="2400" dirty="0"/>
              <a:t> </a:t>
            </a:r>
            <a:r>
              <a:rPr lang="pl-PL" sz="2400" dirty="0" err="1"/>
              <a:t>diskutovanej</a:t>
            </a:r>
            <a:r>
              <a:rPr lang="pl-PL" sz="2400" dirty="0"/>
              <a:t> </a:t>
            </a:r>
            <a:r>
              <a:rPr lang="pl-PL" sz="2400" dirty="0" err="1"/>
              <a:t>problematiky</a:t>
            </a:r>
            <a:r>
              <a:rPr lang="pl-PL" sz="2400" dirty="0"/>
              <a:t>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Pri</a:t>
            </a:r>
            <a:r>
              <a:rPr lang="pl-PL" sz="2400" dirty="0"/>
              <a:t> </a:t>
            </a:r>
            <a:r>
              <a:rPr lang="pl-PL" sz="2400" dirty="0" err="1"/>
              <a:t>realizácii</a:t>
            </a:r>
            <a:r>
              <a:rPr lang="pl-PL" sz="2400" dirty="0"/>
              <a:t> </a:t>
            </a:r>
            <a:r>
              <a:rPr lang="pl-PL" sz="2400" dirty="0" err="1"/>
              <a:t>týchto</a:t>
            </a:r>
            <a:r>
              <a:rPr lang="pl-PL" sz="2400" dirty="0"/>
              <a:t> </a:t>
            </a:r>
            <a:r>
              <a:rPr lang="pl-PL" sz="2400" dirty="0" err="1"/>
              <a:t>aktivít</a:t>
            </a:r>
            <a:r>
              <a:rPr lang="pl-PL" sz="2400" dirty="0"/>
              <a:t> </a:t>
            </a:r>
            <a:r>
              <a:rPr lang="pl-PL" sz="2400" dirty="0" err="1"/>
              <a:t>ste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naučili</a:t>
            </a:r>
            <a:r>
              <a:rPr lang="pl-PL" sz="2400" dirty="0"/>
              <a:t> </a:t>
            </a:r>
            <a:r>
              <a:rPr lang="pl-PL" sz="2400" dirty="0" err="1"/>
              <a:t>spôsob</a:t>
            </a:r>
            <a:r>
              <a:rPr lang="pl-PL" sz="2400" dirty="0"/>
              <a:t>,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prezentovať</a:t>
            </a:r>
            <a:r>
              <a:rPr lang="pl-PL" sz="2400" dirty="0"/>
              <a:t> </a:t>
            </a:r>
            <a:r>
              <a:rPr lang="pl-PL" sz="2400" dirty="0" err="1"/>
              <a:t>seba</a:t>
            </a:r>
            <a:r>
              <a:rPr lang="pl-PL" sz="2400" dirty="0"/>
              <a:t> a </a:t>
            </a:r>
            <a:r>
              <a:rPr lang="pl-PL" sz="2400" dirty="0" err="1"/>
              <a:t>svoju</a:t>
            </a:r>
            <a:r>
              <a:rPr lang="pl-PL" sz="2400" dirty="0"/>
              <a:t> </a:t>
            </a:r>
            <a:r>
              <a:rPr lang="pl-PL" sz="2400" dirty="0" err="1"/>
              <a:t>prácu</a:t>
            </a:r>
            <a:r>
              <a:rPr lang="pl-PL" sz="2400" dirty="0"/>
              <a:t>. </a:t>
            </a:r>
            <a:r>
              <a:rPr lang="pl-PL" sz="2400" dirty="0" err="1"/>
              <a:t>Okrem</a:t>
            </a:r>
            <a:r>
              <a:rPr lang="pl-PL" sz="2400" dirty="0"/>
              <a:t> </a:t>
            </a:r>
            <a:r>
              <a:rPr lang="pl-PL" sz="2400" dirty="0" err="1"/>
              <a:t>toho</a:t>
            </a:r>
            <a:r>
              <a:rPr lang="pl-PL" sz="2400" dirty="0"/>
              <a:t> </a:t>
            </a:r>
            <a:r>
              <a:rPr lang="pl-PL" sz="2400" dirty="0" err="1"/>
              <a:t>ste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mohli</a:t>
            </a:r>
            <a:r>
              <a:rPr lang="pl-PL" sz="2400" dirty="0"/>
              <a:t> </a:t>
            </a:r>
            <a:r>
              <a:rPr lang="pl-PL" sz="2400" dirty="0" err="1"/>
              <a:t>oboznámiť</a:t>
            </a:r>
            <a:r>
              <a:rPr lang="pl-PL" sz="2400" dirty="0"/>
              <a:t> s </a:t>
            </a:r>
            <a:r>
              <a:rPr lang="pl-PL" sz="2400" dirty="0" err="1"/>
              <a:t>rôznymi</a:t>
            </a:r>
            <a:r>
              <a:rPr lang="pl-PL" sz="2400" dirty="0"/>
              <a:t> </a:t>
            </a:r>
            <a:r>
              <a:rPr lang="pl-PL" sz="2400" dirty="0" err="1"/>
              <a:t>módymi</a:t>
            </a:r>
            <a:r>
              <a:rPr lang="pl-PL" sz="2400" dirty="0"/>
              <a:t> </a:t>
            </a:r>
            <a:r>
              <a:rPr lang="pl-PL" sz="2400" dirty="0" err="1"/>
              <a:t>trendmi</a:t>
            </a:r>
            <a:r>
              <a:rPr lang="pl-PL" sz="2400" dirty="0"/>
              <a:t>, </a:t>
            </a:r>
            <a:r>
              <a:rPr lang="pl-PL" sz="2400" dirty="0" err="1"/>
              <a:t>ktoré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vyvíjajú</a:t>
            </a:r>
            <a:r>
              <a:rPr lang="pl-PL" sz="2400" dirty="0"/>
              <a:t> v </a:t>
            </a:r>
            <a:r>
              <a:rPr lang="pl-PL" sz="2400" dirty="0" err="1"/>
              <a:t>priebehu</a:t>
            </a:r>
            <a:r>
              <a:rPr lang="pl-PL" sz="2400" dirty="0"/>
              <a:t> </a:t>
            </a:r>
            <a:r>
              <a:rPr lang="pl-PL" sz="2400" dirty="0" err="1"/>
              <a:t>rokov</a:t>
            </a:r>
            <a:r>
              <a:rPr lang="pl-PL" sz="2400" dirty="0"/>
              <a:t>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Naučili</a:t>
            </a:r>
            <a:r>
              <a:rPr lang="pl-PL" sz="2400" dirty="0"/>
              <a:t> </a:t>
            </a:r>
            <a:r>
              <a:rPr lang="pl-PL" sz="2400" dirty="0" err="1"/>
              <a:t>ste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vyvodiť</a:t>
            </a:r>
            <a:r>
              <a:rPr lang="pl-PL" sz="2400" dirty="0"/>
              <a:t> </a:t>
            </a:r>
            <a:r>
              <a:rPr lang="pl-PL" sz="2400" dirty="0" err="1"/>
              <a:t>závery</a:t>
            </a:r>
            <a:r>
              <a:rPr lang="pl-PL" sz="2400" dirty="0"/>
              <a:t> z </a:t>
            </a:r>
            <a:r>
              <a:rPr lang="pl-PL" sz="2400" dirty="0" err="1"/>
              <a:t>prípravných</a:t>
            </a:r>
            <a:r>
              <a:rPr lang="pl-PL" sz="2400" dirty="0"/>
              <a:t> </a:t>
            </a:r>
            <a:r>
              <a:rPr lang="pl-PL" sz="2400" dirty="0" err="1"/>
              <a:t>materiálov</a:t>
            </a:r>
            <a:r>
              <a:rPr lang="pl-PL" sz="2400" dirty="0"/>
              <a:t>, </a:t>
            </a:r>
            <a:r>
              <a:rPr lang="pl-PL" sz="2400" dirty="0" err="1"/>
              <a:t>čo</a:t>
            </a:r>
            <a:r>
              <a:rPr lang="pl-PL" sz="2400" dirty="0"/>
              <a:t> </a:t>
            </a:r>
            <a:r>
              <a:rPr lang="pl-PL" sz="2400" dirty="0" err="1"/>
              <a:t>vám</a:t>
            </a:r>
            <a:r>
              <a:rPr lang="pl-PL" sz="2400" dirty="0"/>
              <a:t> </a:t>
            </a:r>
            <a:r>
              <a:rPr lang="pl-PL" sz="2400" dirty="0" err="1"/>
              <a:t>umožnilo</a:t>
            </a:r>
            <a:r>
              <a:rPr lang="pl-PL" sz="2400" dirty="0"/>
              <a:t> </a:t>
            </a:r>
            <a:r>
              <a:rPr lang="pl-PL" sz="2400" dirty="0" err="1"/>
              <a:t>zúčastniť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odbornej</a:t>
            </a:r>
            <a:r>
              <a:rPr lang="pl-PL" sz="2400" dirty="0"/>
              <a:t> </a:t>
            </a:r>
            <a:r>
              <a:rPr lang="pl-PL" sz="2400" dirty="0" err="1"/>
              <a:t>diskusie</a:t>
            </a:r>
            <a:r>
              <a:rPr lang="pl-PL" sz="2400" dirty="0"/>
              <a:t> na </a:t>
            </a:r>
            <a:r>
              <a:rPr lang="pl-PL" sz="2400" dirty="0" err="1"/>
              <a:t>témy</a:t>
            </a:r>
            <a:r>
              <a:rPr lang="pl-PL" sz="2400" dirty="0"/>
              <a:t> </a:t>
            </a:r>
            <a:r>
              <a:rPr lang="pl-PL" sz="2400" dirty="0" err="1"/>
              <a:t>realizované</a:t>
            </a:r>
            <a:r>
              <a:rPr lang="pl-PL" sz="2400" dirty="0"/>
              <a:t> </a:t>
            </a:r>
            <a:r>
              <a:rPr lang="pl-PL" sz="2400" dirty="0" err="1"/>
              <a:t>počas</a:t>
            </a:r>
            <a:r>
              <a:rPr lang="pl-PL" sz="2400" dirty="0"/>
              <a:t> </a:t>
            </a:r>
            <a:r>
              <a:rPr lang="pl-PL" sz="2400" dirty="0" err="1"/>
              <a:t>hodiny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330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ZÁVER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Vďaka</a:t>
            </a:r>
            <a:r>
              <a:rPr lang="pl-PL" sz="2400" dirty="0"/>
              <a:t> </a:t>
            </a:r>
            <a:r>
              <a:rPr lang="pl-PL" sz="2400" dirty="0" err="1"/>
              <a:t>práci</a:t>
            </a:r>
            <a:r>
              <a:rPr lang="pl-PL" sz="2400" dirty="0"/>
              <a:t> v </a:t>
            </a:r>
            <a:r>
              <a:rPr lang="pl-PL" sz="2400" dirty="0" err="1"/>
              <a:t>skupine</a:t>
            </a:r>
            <a:r>
              <a:rPr lang="pl-PL" sz="2400" dirty="0"/>
              <a:t> </a:t>
            </a:r>
            <a:r>
              <a:rPr lang="pl-PL" sz="2400" dirty="0" err="1"/>
              <a:t>bude</a:t>
            </a:r>
            <a:r>
              <a:rPr lang="pl-PL" sz="2400" dirty="0"/>
              <a:t> </a:t>
            </a:r>
            <a:r>
              <a:rPr lang="pl-PL" sz="2400" dirty="0" err="1"/>
              <a:t>pre</a:t>
            </a:r>
            <a:r>
              <a:rPr lang="pl-PL" sz="2400" dirty="0"/>
              <a:t> </a:t>
            </a:r>
            <a:r>
              <a:rPr lang="pl-PL" sz="2400" dirty="0" err="1"/>
              <a:t>vás</a:t>
            </a:r>
            <a:r>
              <a:rPr lang="pl-PL" sz="2400" dirty="0"/>
              <a:t> v </a:t>
            </a:r>
            <a:r>
              <a:rPr lang="pl-PL" sz="2400" dirty="0" err="1"/>
              <a:t>budúcnosti</a:t>
            </a:r>
            <a:r>
              <a:rPr lang="pl-PL" sz="2400" dirty="0"/>
              <a:t> </a:t>
            </a:r>
            <a:r>
              <a:rPr lang="pl-PL" sz="2400" dirty="0" err="1"/>
              <a:t>ľahšie</a:t>
            </a:r>
            <a:r>
              <a:rPr lang="pl-PL" sz="2400" dirty="0"/>
              <a:t> </a:t>
            </a:r>
            <a:r>
              <a:rPr lang="pl-PL" sz="2400" dirty="0" err="1"/>
              <a:t>zorientovať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v </a:t>
            </a:r>
            <a:r>
              <a:rPr lang="pl-PL" sz="2400" dirty="0" err="1"/>
              <a:t>pracovnom</a:t>
            </a:r>
            <a:r>
              <a:rPr lang="pl-PL" sz="2400" dirty="0"/>
              <a:t> </a:t>
            </a:r>
            <a:r>
              <a:rPr lang="pl-PL" sz="2400" dirty="0" err="1"/>
              <a:t>živote</a:t>
            </a:r>
            <a:r>
              <a:rPr lang="pl-PL" sz="2400" dirty="0"/>
              <a:t>, </a:t>
            </a:r>
            <a:r>
              <a:rPr lang="pl-PL" sz="2400" dirty="0" err="1"/>
              <a:t>pretože</a:t>
            </a:r>
            <a:r>
              <a:rPr lang="pl-PL" sz="2400" dirty="0"/>
              <a:t> </a:t>
            </a:r>
            <a:r>
              <a:rPr lang="pl-PL" sz="2400" dirty="0" err="1"/>
              <a:t>budete</a:t>
            </a:r>
            <a:r>
              <a:rPr lang="pl-PL" sz="2400" dirty="0"/>
              <a:t> </a:t>
            </a:r>
            <a:r>
              <a:rPr lang="pl-PL" sz="2400" dirty="0" err="1"/>
              <a:t>vedieť</a:t>
            </a:r>
            <a:r>
              <a:rPr lang="pl-PL" sz="2400" dirty="0"/>
              <a:t> </a:t>
            </a:r>
            <a:r>
              <a:rPr lang="pl-PL" sz="2400" dirty="0" err="1"/>
              <a:t>múdro</a:t>
            </a:r>
            <a:r>
              <a:rPr lang="pl-PL" sz="2400" dirty="0"/>
              <a:t> a </a:t>
            </a:r>
            <a:r>
              <a:rPr lang="pl-PL" sz="2400" dirty="0" err="1"/>
              <a:t>zodpovedne</a:t>
            </a:r>
            <a:r>
              <a:rPr lang="pl-PL" sz="2400" dirty="0"/>
              <a:t> </a:t>
            </a:r>
            <a:r>
              <a:rPr lang="pl-PL" sz="2400" dirty="0" err="1"/>
              <a:t>rozdeliť</a:t>
            </a:r>
            <a:r>
              <a:rPr lang="pl-PL" sz="2400" dirty="0"/>
              <a:t> </a:t>
            </a:r>
            <a:r>
              <a:rPr lang="pl-PL" sz="2400" dirty="0" err="1"/>
              <a:t>povinnosti</a:t>
            </a:r>
            <a:r>
              <a:rPr lang="pl-PL" sz="2400" dirty="0"/>
              <a:t> a </a:t>
            </a:r>
            <a:r>
              <a:rPr lang="pl-PL" sz="2400" dirty="0" err="1"/>
              <a:t>úlohy</a:t>
            </a:r>
            <a:r>
              <a:rPr lang="pl-PL" sz="2400" dirty="0"/>
              <a:t>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Skontrolovali</a:t>
            </a:r>
            <a:r>
              <a:rPr lang="pl-PL" sz="2400" dirty="0"/>
              <a:t> </a:t>
            </a:r>
            <a:r>
              <a:rPr lang="pl-PL" sz="2400" dirty="0" err="1"/>
              <a:t>ste</a:t>
            </a:r>
            <a:r>
              <a:rPr lang="pl-PL" sz="2400" dirty="0"/>
              <a:t> </a:t>
            </a:r>
            <a:r>
              <a:rPr lang="pl-PL" sz="2400" dirty="0" err="1"/>
              <a:t>svoje</a:t>
            </a:r>
            <a:r>
              <a:rPr lang="pl-PL" sz="2400" dirty="0"/>
              <a:t> </a:t>
            </a:r>
            <a:r>
              <a:rPr lang="pl-PL" sz="2400" dirty="0" err="1"/>
              <a:t>schopnosti</a:t>
            </a:r>
            <a:r>
              <a:rPr lang="pl-PL" sz="2400" dirty="0"/>
              <a:t> </a:t>
            </a:r>
            <a:r>
              <a:rPr lang="pl-PL" sz="2400" dirty="0" err="1"/>
              <a:t>prezentovať</a:t>
            </a:r>
            <a:r>
              <a:rPr lang="pl-PL" sz="2400" dirty="0"/>
              <a:t> </a:t>
            </a:r>
            <a:r>
              <a:rPr lang="pl-PL" sz="2400" dirty="0" err="1"/>
              <a:t>vlastné</a:t>
            </a:r>
            <a:r>
              <a:rPr lang="pl-PL" sz="2400" dirty="0"/>
              <a:t> </a:t>
            </a:r>
            <a:r>
              <a:rPr lang="pl-PL" sz="2400" dirty="0" err="1"/>
              <a:t>názory</a:t>
            </a:r>
            <a:r>
              <a:rPr lang="pl-PL" sz="2400" dirty="0"/>
              <a:t> a </a:t>
            </a:r>
            <a:r>
              <a:rPr lang="pl-PL" sz="2400" dirty="0" err="1"/>
              <a:t>diskutovať</a:t>
            </a:r>
            <a:r>
              <a:rPr lang="pl-PL" sz="2400" dirty="0"/>
              <a:t> o nich </a:t>
            </a:r>
            <a:r>
              <a:rPr lang="pl-PL" sz="2400" dirty="0" err="1"/>
              <a:t>pred</a:t>
            </a:r>
            <a:r>
              <a:rPr lang="pl-PL" sz="2400" dirty="0"/>
              <a:t> publikom.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Vďaka</a:t>
            </a:r>
            <a:r>
              <a:rPr lang="pl-PL" sz="2400" dirty="0"/>
              <a:t> </a:t>
            </a:r>
            <a:r>
              <a:rPr lang="pl-PL" sz="2400" dirty="0" err="1"/>
              <a:t>plneniu</a:t>
            </a:r>
            <a:r>
              <a:rPr lang="pl-PL" sz="2400" dirty="0"/>
              <a:t> </a:t>
            </a:r>
            <a:r>
              <a:rPr lang="pl-PL" sz="2400" dirty="0" err="1"/>
              <a:t>úlohy</a:t>
            </a:r>
            <a:r>
              <a:rPr lang="pl-PL" sz="2400" dirty="0"/>
              <a:t> </a:t>
            </a:r>
            <a:r>
              <a:rPr lang="pl-PL" sz="2400" dirty="0" err="1"/>
              <a:t>ste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naučili</a:t>
            </a:r>
            <a:r>
              <a:rPr lang="pl-PL" sz="2400" dirty="0"/>
              <a:t> </a:t>
            </a:r>
            <a:r>
              <a:rPr lang="pl-PL" sz="2400" dirty="0" err="1"/>
              <a:t>spôsoby</a:t>
            </a:r>
            <a:r>
              <a:rPr lang="pl-PL" sz="2400" dirty="0"/>
              <a:t> </a:t>
            </a:r>
            <a:r>
              <a:rPr lang="pl-PL" sz="2400" dirty="0" err="1"/>
              <a:t>získavania</a:t>
            </a:r>
            <a:r>
              <a:rPr lang="pl-PL" sz="2400" dirty="0"/>
              <a:t> </a:t>
            </a:r>
            <a:r>
              <a:rPr lang="pl-PL" sz="2400" dirty="0" err="1"/>
              <a:t>informácií</a:t>
            </a:r>
            <a:r>
              <a:rPr lang="pl-PL" sz="2400" dirty="0"/>
              <a:t> z </a:t>
            </a:r>
            <a:r>
              <a:rPr lang="pl-PL" sz="2400" dirty="0" err="1"/>
              <a:t>internetových</a:t>
            </a:r>
            <a:r>
              <a:rPr lang="pl-PL" sz="2400" dirty="0"/>
              <a:t> </a:t>
            </a:r>
            <a:r>
              <a:rPr lang="pl-PL" sz="2400" dirty="0" err="1"/>
              <a:t>zdrojov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285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Príručka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učiteľa</a:t>
            </a: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Učiteľ</a:t>
            </a:r>
            <a:r>
              <a:rPr lang="pl-PL" sz="2400" dirty="0"/>
              <a:t> by </a:t>
            </a:r>
            <a:r>
              <a:rPr lang="pl-PL" sz="2400" dirty="0" err="1"/>
              <a:t>mal</a:t>
            </a:r>
            <a:r>
              <a:rPr lang="pl-PL" sz="2400" dirty="0"/>
              <a:t> </a:t>
            </a:r>
            <a:r>
              <a:rPr lang="pl-PL" sz="2400" dirty="0" err="1"/>
              <a:t>pri</a:t>
            </a:r>
            <a:r>
              <a:rPr lang="pl-PL" sz="2400" dirty="0"/>
              <a:t> </a:t>
            </a:r>
            <a:r>
              <a:rPr lang="pl-PL" sz="2400" dirty="0" err="1"/>
              <a:t>delení</a:t>
            </a:r>
            <a:r>
              <a:rPr lang="pl-PL" sz="2400" dirty="0"/>
              <a:t> </a:t>
            </a:r>
            <a:r>
              <a:rPr lang="pl-PL" sz="2400" dirty="0" err="1"/>
              <a:t>triedy</a:t>
            </a:r>
            <a:r>
              <a:rPr lang="pl-PL" sz="2400" dirty="0"/>
              <a:t> do </a:t>
            </a:r>
            <a:r>
              <a:rPr lang="pl-PL" sz="2400" dirty="0" err="1"/>
              <a:t>skupín</a:t>
            </a:r>
            <a:r>
              <a:rPr lang="pl-PL" sz="2400" dirty="0"/>
              <a:t> </a:t>
            </a:r>
            <a:r>
              <a:rPr lang="pl-PL" sz="2400" dirty="0" err="1"/>
              <a:t>brať</a:t>
            </a:r>
            <a:r>
              <a:rPr lang="pl-PL" sz="2400" dirty="0"/>
              <a:t> do </a:t>
            </a:r>
            <a:r>
              <a:rPr lang="pl-PL" sz="2400" dirty="0" err="1"/>
              <a:t>úvahy</a:t>
            </a:r>
            <a:r>
              <a:rPr lang="pl-PL" sz="2400" dirty="0"/>
              <a:t> </a:t>
            </a:r>
            <a:r>
              <a:rPr lang="pl-PL" sz="2400" dirty="0" err="1"/>
              <a:t>schopnosti</a:t>
            </a:r>
            <a:r>
              <a:rPr lang="pl-PL" sz="2400" dirty="0"/>
              <a:t> a </a:t>
            </a:r>
            <a:r>
              <a:rPr lang="pl-PL" sz="2400" dirty="0" err="1"/>
              <a:t>zručnosti</a:t>
            </a:r>
            <a:r>
              <a:rPr lang="pl-PL" sz="2400" dirty="0"/>
              <a:t> </a:t>
            </a:r>
            <a:r>
              <a:rPr lang="pl-PL" sz="2400" dirty="0" err="1"/>
              <a:t>každého</a:t>
            </a:r>
            <a:r>
              <a:rPr lang="pl-PL" sz="2400" dirty="0"/>
              <a:t> </a:t>
            </a:r>
            <a:r>
              <a:rPr lang="pl-PL" sz="2400" dirty="0" err="1"/>
              <a:t>žiaka</a:t>
            </a:r>
            <a:r>
              <a:rPr lang="pl-PL" sz="2400" dirty="0"/>
              <a:t> </a:t>
            </a:r>
            <a:r>
              <a:rPr lang="pl-PL" sz="2400" dirty="0" err="1"/>
              <a:t>jednotlivo</a:t>
            </a:r>
            <a:r>
              <a:rPr lang="pl-PL" sz="2400" dirty="0"/>
              <a:t>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Učiteľ</a:t>
            </a:r>
            <a:r>
              <a:rPr lang="pl-PL" sz="2400" dirty="0"/>
              <a:t> </a:t>
            </a:r>
            <a:r>
              <a:rPr lang="pl-PL" sz="2400" dirty="0" err="1"/>
              <a:t>musí</a:t>
            </a:r>
            <a:r>
              <a:rPr lang="pl-PL" sz="2400" dirty="0"/>
              <a:t> </a:t>
            </a:r>
            <a:r>
              <a:rPr lang="pl-PL" sz="2400" dirty="0" err="1"/>
              <a:t>vykonávať</a:t>
            </a:r>
            <a:r>
              <a:rPr lang="pl-PL" sz="2400" dirty="0"/>
              <a:t> </a:t>
            </a:r>
            <a:r>
              <a:rPr lang="pl-PL" sz="2400" dirty="0" err="1"/>
              <a:t>primeraný</a:t>
            </a:r>
            <a:r>
              <a:rPr lang="pl-PL" sz="2400" dirty="0"/>
              <a:t> </a:t>
            </a:r>
            <a:r>
              <a:rPr lang="pl-PL" sz="2400" dirty="0" err="1"/>
              <a:t>dohľad</a:t>
            </a:r>
            <a:r>
              <a:rPr lang="pl-PL" sz="2400" dirty="0"/>
              <a:t> nad </a:t>
            </a:r>
            <a:r>
              <a:rPr lang="pl-PL" sz="2400" dirty="0" err="1"/>
              <a:t>vykonávanými</a:t>
            </a:r>
            <a:r>
              <a:rPr lang="pl-PL" sz="2400" dirty="0"/>
              <a:t> </a:t>
            </a:r>
            <a:r>
              <a:rPr lang="pl-PL" sz="2400" dirty="0" err="1"/>
              <a:t>prácami</a:t>
            </a:r>
            <a:r>
              <a:rPr lang="pl-PL" sz="2400" dirty="0"/>
              <a:t>, aby </a:t>
            </a:r>
            <a:r>
              <a:rPr lang="pl-PL" sz="2400" dirty="0" err="1"/>
              <a:t>každá</a:t>
            </a:r>
            <a:r>
              <a:rPr lang="pl-PL" sz="2400" dirty="0"/>
              <a:t> </a:t>
            </a:r>
            <a:r>
              <a:rPr lang="pl-PL" sz="2400" dirty="0" err="1"/>
              <a:t>zo</a:t>
            </a:r>
            <a:r>
              <a:rPr lang="pl-PL" sz="2400" dirty="0"/>
              <a:t> </a:t>
            </a:r>
            <a:r>
              <a:rPr lang="pl-PL" sz="2400" dirty="0" err="1"/>
              <a:t>skupín</a:t>
            </a:r>
            <a:r>
              <a:rPr lang="pl-PL" sz="2400" dirty="0"/>
              <a:t> </a:t>
            </a:r>
            <a:r>
              <a:rPr lang="pl-PL" sz="2400" dirty="0" err="1"/>
              <a:t>plnila</a:t>
            </a:r>
            <a:r>
              <a:rPr lang="pl-PL" sz="2400" dirty="0"/>
              <a:t> </a:t>
            </a:r>
            <a:r>
              <a:rPr lang="pl-PL" sz="2400" dirty="0" err="1"/>
              <a:t>svoje</a:t>
            </a:r>
            <a:r>
              <a:rPr lang="pl-PL" sz="2400" dirty="0"/>
              <a:t> </a:t>
            </a:r>
            <a:r>
              <a:rPr lang="pl-PL" sz="2400" dirty="0" err="1"/>
              <a:t>úlohy</a:t>
            </a:r>
            <a:r>
              <a:rPr lang="pl-PL" sz="2400" dirty="0"/>
              <a:t> </a:t>
            </a:r>
            <a:r>
              <a:rPr lang="pl-PL" sz="2400" dirty="0" err="1"/>
              <a:t>správnym</a:t>
            </a:r>
            <a:r>
              <a:rPr lang="pl-PL" sz="2400" dirty="0"/>
              <a:t> </a:t>
            </a:r>
            <a:r>
              <a:rPr lang="pl-PL" sz="2400" dirty="0" err="1"/>
              <a:t>spôsobom</a:t>
            </a:r>
            <a:r>
              <a:rPr lang="pl-PL" sz="2400" dirty="0"/>
              <a:t>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Učiteľ</a:t>
            </a:r>
            <a:r>
              <a:rPr lang="pl-PL" sz="2400" dirty="0"/>
              <a:t> by </a:t>
            </a:r>
            <a:r>
              <a:rPr lang="pl-PL" sz="2400" dirty="0" err="1"/>
              <a:t>mal</a:t>
            </a:r>
            <a:r>
              <a:rPr lang="pl-PL" sz="2400" dirty="0"/>
              <a:t> </a:t>
            </a:r>
            <a:r>
              <a:rPr lang="pl-PL" sz="2400" dirty="0" err="1"/>
              <a:t>moderovať</a:t>
            </a:r>
            <a:r>
              <a:rPr lang="pl-PL" sz="2400" dirty="0"/>
              <a:t> </a:t>
            </a:r>
            <a:r>
              <a:rPr lang="pl-PL" sz="2400" dirty="0" err="1"/>
              <a:t>diskusiu</a:t>
            </a:r>
            <a:r>
              <a:rPr lang="pl-PL" sz="2400" dirty="0"/>
              <a:t> tak, aby bola </a:t>
            </a:r>
            <a:r>
              <a:rPr lang="pl-PL" sz="2400" dirty="0" err="1"/>
              <a:t>konštruktívna</a:t>
            </a:r>
            <a:r>
              <a:rPr lang="pl-PL" sz="2400" dirty="0"/>
              <a:t> a </a:t>
            </a:r>
            <a:r>
              <a:rPr lang="pl-PL" sz="2400" dirty="0" err="1"/>
              <a:t>opierala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na </a:t>
            </a:r>
            <a:r>
              <a:rPr lang="pl-PL" sz="2400" dirty="0" err="1"/>
              <a:t>predtým</a:t>
            </a:r>
            <a:r>
              <a:rPr lang="pl-PL" sz="2400" dirty="0"/>
              <a:t> </a:t>
            </a:r>
            <a:r>
              <a:rPr lang="pl-PL" sz="2400" dirty="0" err="1"/>
              <a:t>pripravených</a:t>
            </a:r>
            <a:r>
              <a:rPr lang="pl-PL" sz="2400" dirty="0"/>
              <a:t> </a:t>
            </a:r>
            <a:r>
              <a:rPr lang="pl-PL" sz="2400" dirty="0" err="1"/>
              <a:t>materiáloch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2298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3780" y="2590702"/>
            <a:ext cx="10058400" cy="1039927"/>
          </a:xfrm>
        </p:spPr>
        <p:txBody>
          <a:bodyPr>
            <a:normAutofit/>
          </a:bodyPr>
          <a:lstStyle/>
          <a:p>
            <a:r>
              <a:rPr lang="pl-PL" sz="4400" dirty="0"/>
              <a:t>PRÍRUČKA PRE UČITEĽOV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323780" y="3664376"/>
            <a:ext cx="10018713" cy="1704877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dirty="0" err="1"/>
              <a:t>Časť</a:t>
            </a:r>
            <a:r>
              <a:rPr lang="pl-PL" dirty="0"/>
              <a:t> </a:t>
            </a:r>
            <a:r>
              <a:rPr lang="pl-PL" dirty="0" err="1"/>
              <a:t>úlohy</a:t>
            </a:r>
            <a:r>
              <a:rPr lang="pl-PL" dirty="0"/>
              <a:t> </a:t>
            </a:r>
            <a:r>
              <a:rPr lang="pl-PL" dirty="0" err="1"/>
              <a:t>môže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vykonávaná</a:t>
            </a:r>
            <a:r>
              <a:rPr lang="pl-PL" dirty="0"/>
              <a:t> </a:t>
            </a:r>
            <a:r>
              <a:rPr lang="pl-PL" dirty="0" err="1"/>
              <a:t>doma</a:t>
            </a:r>
            <a:r>
              <a:rPr lang="pl-PL" dirty="0"/>
              <a:t> - s </a:t>
            </a:r>
            <a:r>
              <a:rPr lang="pl-PL" dirty="0" err="1"/>
              <a:t>pomocou</a:t>
            </a:r>
            <a:r>
              <a:rPr lang="pl-PL" dirty="0"/>
              <a:t> </a:t>
            </a:r>
            <a:r>
              <a:rPr lang="pl-PL" dirty="0" err="1"/>
              <a:t>rodičov</a:t>
            </a:r>
            <a:r>
              <a:rPr lang="pl-PL" dirty="0"/>
              <a:t> </a:t>
            </a:r>
            <a:r>
              <a:rPr lang="pl-PL" dirty="0" err="1"/>
              <a:t>alebo</a:t>
            </a:r>
            <a:r>
              <a:rPr lang="pl-PL" dirty="0"/>
              <a:t> </a:t>
            </a:r>
            <a:r>
              <a:rPr lang="pl-PL" dirty="0" err="1"/>
              <a:t>starých</a:t>
            </a:r>
            <a:r>
              <a:rPr lang="pl-PL" dirty="0"/>
              <a:t> </a:t>
            </a:r>
            <a:r>
              <a:rPr lang="pl-PL" dirty="0" err="1"/>
              <a:t>rodičov</a:t>
            </a:r>
            <a:r>
              <a:rPr lang="pl-PL" dirty="0"/>
              <a:t> - </a:t>
            </a:r>
            <a:r>
              <a:rPr lang="pl-PL" dirty="0" err="1"/>
              <a:t>čo</a:t>
            </a:r>
            <a:r>
              <a:rPr lang="pl-PL" dirty="0"/>
              <a:t> </a:t>
            </a:r>
            <a:r>
              <a:rPr lang="pl-PL" dirty="0" err="1"/>
              <a:t>umožní</a:t>
            </a:r>
            <a:r>
              <a:rPr lang="pl-PL" dirty="0"/>
              <a:t> </a:t>
            </a:r>
            <a:r>
              <a:rPr lang="pl-PL" dirty="0" err="1"/>
              <a:t>zohľadniť</a:t>
            </a:r>
            <a:r>
              <a:rPr lang="pl-PL" dirty="0"/>
              <a:t> </a:t>
            </a:r>
            <a:r>
              <a:rPr lang="pl-PL" dirty="0" err="1"/>
              <a:t>módu</a:t>
            </a:r>
            <a:r>
              <a:rPr lang="pl-PL" dirty="0"/>
              <a:t> z </a:t>
            </a:r>
            <a:r>
              <a:rPr lang="pl-PL" dirty="0" err="1"/>
              <a:t>predchádzajúcich</a:t>
            </a:r>
            <a:r>
              <a:rPr lang="pl-PL" dirty="0"/>
              <a:t> </a:t>
            </a:r>
            <a:r>
              <a:rPr lang="pl-PL" dirty="0" err="1"/>
              <a:t>rokov</a:t>
            </a:r>
            <a:r>
              <a:rPr lang="pl-PL" dirty="0"/>
              <a:t>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dirty="0" err="1"/>
              <a:t>Úloha</a:t>
            </a:r>
            <a:r>
              <a:rPr lang="pl-PL" dirty="0"/>
              <a:t> by </a:t>
            </a:r>
            <a:r>
              <a:rPr lang="pl-PL" dirty="0" err="1"/>
              <a:t>nemala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realizovaná</a:t>
            </a:r>
            <a:r>
              <a:rPr lang="pl-PL" dirty="0"/>
              <a:t> </a:t>
            </a:r>
            <a:r>
              <a:rPr lang="pl-PL" dirty="0" err="1"/>
              <a:t>dlhšie</a:t>
            </a:r>
            <a:r>
              <a:rPr lang="pl-PL" dirty="0"/>
              <a:t> </a:t>
            </a:r>
            <a:r>
              <a:rPr lang="pl-PL" dirty="0" err="1"/>
              <a:t>ako</a:t>
            </a:r>
            <a:r>
              <a:rPr lang="pl-PL" dirty="0"/>
              <a:t> 2-3 </a:t>
            </a:r>
            <a:r>
              <a:rPr lang="pl-PL" dirty="0" err="1"/>
              <a:t>týždne</a:t>
            </a:r>
            <a:r>
              <a:rPr lang="pl-PL" dirty="0"/>
              <a:t> - </a:t>
            </a:r>
            <a:r>
              <a:rPr lang="pl-PL" dirty="0" err="1"/>
              <a:t>čo</a:t>
            </a:r>
            <a:r>
              <a:rPr lang="pl-PL" dirty="0"/>
              <a:t> </a:t>
            </a:r>
            <a:r>
              <a:rPr lang="pl-PL" dirty="0" err="1"/>
              <a:t>umožní</a:t>
            </a:r>
            <a:r>
              <a:rPr lang="pl-PL" dirty="0"/>
              <a:t> </a:t>
            </a:r>
            <a:r>
              <a:rPr lang="pl-PL" dirty="0" err="1"/>
              <a:t>rýchlejšiu</a:t>
            </a:r>
            <a:r>
              <a:rPr lang="pl-PL" dirty="0"/>
              <a:t> a </a:t>
            </a:r>
            <a:r>
              <a:rPr lang="pl-PL" dirty="0" err="1"/>
              <a:t>efektívnejšiu</a:t>
            </a:r>
            <a:r>
              <a:rPr lang="pl-PL" dirty="0"/>
              <a:t> </a:t>
            </a:r>
            <a:r>
              <a:rPr lang="pl-PL" dirty="0" err="1"/>
              <a:t>prácu</a:t>
            </a:r>
            <a:r>
              <a:rPr lang="pl-PL" dirty="0"/>
              <a:t> </a:t>
            </a:r>
            <a:r>
              <a:rPr lang="pl-PL" dirty="0" err="1"/>
              <a:t>študentov</a:t>
            </a:r>
            <a:r>
              <a:rPr lang="pl-PL" dirty="0"/>
              <a:t>.</a:t>
            </a:r>
          </a:p>
        </p:txBody>
      </p:sp>
      <p:pic>
        <p:nvPicPr>
          <p:cNvPr id="14338" name="Picture 2" descr="Znalezione obrazy dla zapytania kciuk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785" y="4697955"/>
            <a:ext cx="719588" cy="75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981A967-061B-460A-AA6C-A9CA28B7D5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28365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09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ÚVOD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967" y="2188697"/>
            <a:ext cx="10018713" cy="3761936"/>
          </a:xfrm>
        </p:spPr>
        <p:txBody>
          <a:bodyPr anchor="t">
            <a:normAutofit lnSpcReduction="10000"/>
          </a:bodyPr>
          <a:lstStyle/>
          <a:p>
            <a:pPr marL="0" indent="0" algn="just">
              <a:buNone/>
            </a:pPr>
            <a:r>
              <a:rPr lang="pl-PL" sz="2400" dirty="0" err="1"/>
              <a:t>Dobrý</a:t>
            </a:r>
            <a:r>
              <a:rPr lang="pl-PL" sz="2400" dirty="0"/>
              <a:t> </a:t>
            </a:r>
            <a:r>
              <a:rPr lang="pl-PL" sz="2400" dirty="0" err="1"/>
              <a:t>deň</a:t>
            </a:r>
            <a:r>
              <a:rPr lang="pl-PL" sz="2400" dirty="0"/>
              <a:t>!</a:t>
            </a:r>
          </a:p>
          <a:p>
            <a:pPr marL="0" indent="0" algn="just">
              <a:buNone/>
            </a:pPr>
            <a:r>
              <a:rPr lang="pl-PL" sz="2400" dirty="0" err="1"/>
              <a:t>Dnešná</a:t>
            </a:r>
            <a:r>
              <a:rPr lang="pl-PL" sz="2400" dirty="0"/>
              <a:t> </a:t>
            </a:r>
            <a:r>
              <a:rPr lang="pl-PL" sz="2400" dirty="0" err="1"/>
              <a:t>lekcia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bude</a:t>
            </a:r>
            <a:r>
              <a:rPr lang="pl-PL" sz="2400" dirty="0"/>
              <a:t> </a:t>
            </a:r>
            <a:r>
              <a:rPr lang="pl-PL" sz="2400" dirty="0" err="1"/>
              <a:t>týkať</a:t>
            </a:r>
            <a:r>
              <a:rPr lang="pl-PL" sz="2400" dirty="0"/>
              <a:t> </a:t>
            </a:r>
            <a:r>
              <a:rPr lang="pl-PL" sz="2400" dirty="0" err="1"/>
              <a:t>módy</a:t>
            </a:r>
            <a:r>
              <a:rPr lang="pl-PL" sz="2400" dirty="0"/>
              <a:t>, </a:t>
            </a:r>
            <a:r>
              <a:rPr lang="pl-PL" sz="2400" dirty="0" err="1"/>
              <a:t>ktorá</a:t>
            </a:r>
            <a:r>
              <a:rPr lang="pl-PL" sz="2400" dirty="0"/>
              <a:t> </a:t>
            </a:r>
            <a:r>
              <a:rPr lang="pl-PL" sz="2400" dirty="0" err="1"/>
              <a:t>obklopuje</a:t>
            </a:r>
            <a:r>
              <a:rPr lang="pl-PL" sz="2400" dirty="0"/>
              <a:t> </a:t>
            </a:r>
            <a:r>
              <a:rPr lang="pl-PL" sz="2400" dirty="0" err="1"/>
              <a:t>naše</a:t>
            </a:r>
            <a:r>
              <a:rPr lang="pl-PL" sz="2400" dirty="0"/>
              <a:t> </a:t>
            </a:r>
            <a:r>
              <a:rPr lang="pl-PL" sz="2400" dirty="0" err="1"/>
              <a:t>životy</a:t>
            </a:r>
            <a:r>
              <a:rPr lang="pl-PL" sz="2400" dirty="0"/>
              <a:t> </a:t>
            </a:r>
            <a:r>
              <a:rPr lang="pl-PL" sz="2400" dirty="0" err="1"/>
              <a:t>každý</a:t>
            </a:r>
            <a:r>
              <a:rPr lang="pl-PL" sz="2400" dirty="0"/>
              <a:t> </a:t>
            </a:r>
            <a:r>
              <a:rPr lang="pl-PL" sz="2400" dirty="0" err="1"/>
              <a:t>deň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r>
              <a:rPr lang="pl-PL" sz="2400" dirty="0" err="1"/>
              <a:t>Uvedomujete</a:t>
            </a:r>
            <a:r>
              <a:rPr lang="pl-PL" sz="2400" dirty="0"/>
              <a:t> si, </a:t>
            </a:r>
            <a:r>
              <a:rPr lang="pl-PL" sz="2400" dirty="0" err="1"/>
              <a:t>aký</a:t>
            </a:r>
            <a:r>
              <a:rPr lang="pl-PL" sz="2400" dirty="0"/>
              <a:t> je proces </a:t>
            </a:r>
            <a:r>
              <a:rPr lang="pl-PL" sz="2400" dirty="0" err="1"/>
              <a:t>návrhu</a:t>
            </a:r>
            <a:r>
              <a:rPr lang="pl-PL" sz="2400" dirty="0"/>
              <a:t> a </a:t>
            </a:r>
            <a:r>
              <a:rPr lang="pl-PL" sz="2400" dirty="0" err="1"/>
              <a:t>výroby</a:t>
            </a:r>
            <a:r>
              <a:rPr lang="pl-PL" sz="2400" dirty="0"/>
              <a:t> </a:t>
            </a:r>
            <a:r>
              <a:rPr lang="pl-PL" sz="2400" dirty="0" err="1"/>
              <a:t>odevov</a:t>
            </a:r>
            <a:r>
              <a:rPr lang="pl-PL" sz="2400" dirty="0"/>
              <a:t>? </a:t>
            </a:r>
            <a:r>
              <a:rPr lang="pl-PL" sz="2400" dirty="0" err="1"/>
              <a:t>Viete</a:t>
            </a:r>
            <a:r>
              <a:rPr lang="pl-PL" sz="2400" dirty="0"/>
              <a:t>,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vytvárajú</a:t>
            </a:r>
            <a:r>
              <a:rPr lang="pl-PL" sz="2400" dirty="0"/>
              <a:t> </a:t>
            </a:r>
            <a:r>
              <a:rPr lang="pl-PL" sz="2400" dirty="0" err="1"/>
              <a:t>vzory</a:t>
            </a:r>
            <a:r>
              <a:rPr lang="pl-PL" sz="2400" dirty="0"/>
              <a:t> </a:t>
            </a:r>
            <a:r>
              <a:rPr lang="pl-PL" sz="2400" dirty="0" err="1"/>
              <a:t>pre</a:t>
            </a:r>
            <a:r>
              <a:rPr lang="pl-PL" sz="2400" dirty="0"/>
              <a:t> </a:t>
            </a:r>
            <a:r>
              <a:rPr lang="pl-PL" sz="2400" dirty="0" err="1"/>
              <a:t>topánky</a:t>
            </a:r>
            <a:r>
              <a:rPr lang="pl-PL" sz="2400" dirty="0"/>
              <a:t>? </a:t>
            </a:r>
            <a:r>
              <a:rPr lang="pl-PL" sz="2400" dirty="0" err="1"/>
              <a:t>Videli</a:t>
            </a:r>
            <a:r>
              <a:rPr lang="pl-PL" sz="2400" dirty="0"/>
              <a:t> </a:t>
            </a:r>
            <a:r>
              <a:rPr lang="pl-PL" sz="2400" dirty="0" err="1"/>
              <a:t>ste</a:t>
            </a:r>
            <a:r>
              <a:rPr lang="pl-PL" sz="2400" dirty="0"/>
              <a:t> </a:t>
            </a:r>
            <a:r>
              <a:rPr lang="pl-PL" sz="2400" dirty="0" err="1"/>
              <a:t>niekedy</a:t>
            </a:r>
            <a:r>
              <a:rPr lang="pl-PL" sz="2400" dirty="0"/>
              <a:t>, </a:t>
            </a:r>
            <a:r>
              <a:rPr lang="pl-PL" sz="2400" dirty="0" err="1"/>
              <a:t>ako</a:t>
            </a:r>
            <a:r>
              <a:rPr lang="pl-PL" sz="2400" dirty="0"/>
              <a:t> pracuje </a:t>
            </a:r>
            <a:r>
              <a:rPr lang="pl-PL" sz="2400" dirty="0" err="1"/>
              <a:t>kožený</a:t>
            </a:r>
            <a:r>
              <a:rPr lang="pl-PL" sz="2400" dirty="0"/>
              <a:t> </a:t>
            </a:r>
            <a:r>
              <a:rPr lang="pl-PL" sz="2400" dirty="0" err="1"/>
              <a:t>remeselník</a:t>
            </a:r>
            <a:r>
              <a:rPr lang="pl-PL" sz="2400" dirty="0"/>
              <a:t>? </a:t>
            </a:r>
            <a:r>
              <a:rPr lang="pl-PL" sz="2400" dirty="0" err="1"/>
              <a:t>Viete</a:t>
            </a:r>
            <a:r>
              <a:rPr lang="pl-PL" sz="2400" dirty="0"/>
              <a:t>, </a:t>
            </a:r>
            <a:r>
              <a:rPr lang="pl-PL" sz="2400" dirty="0" err="1"/>
              <a:t>koľko</a:t>
            </a:r>
            <a:r>
              <a:rPr lang="pl-PL" sz="2400" dirty="0"/>
              <a:t> </a:t>
            </a:r>
            <a:r>
              <a:rPr lang="pl-PL" sz="2400" dirty="0" err="1"/>
              <a:t>ľudí</a:t>
            </a:r>
            <a:r>
              <a:rPr lang="pl-PL" sz="2400" dirty="0"/>
              <a:t> je </a:t>
            </a:r>
            <a:r>
              <a:rPr lang="pl-PL" sz="2400" dirty="0" err="1"/>
              <a:t>zapojených</a:t>
            </a:r>
            <a:r>
              <a:rPr lang="pl-PL" sz="2400" dirty="0"/>
              <a:t> do </a:t>
            </a:r>
            <a:r>
              <a:rPr lang="pl-PL" sz="2400" dirty="0" err="1"/>
              <a:t>práce</a:t>
            </a:r>
            <a:r>
              <a:rPr lang="pl-PL" sz="2400" dirty="0"/>
              <a:t> </a:t>
            </a:r>
            <a:r>
              <a:rPr lang="pl-PL" sz="2400" dirty="0" err="1"/>
              <a:t>spojenej</a:t>
            </a:r>
            <a:r>
              <a:rPr lang="pl-PL" sz="2400" dirty="0"/>
              <a:t> s </a:t>
            </a:r>
            <a:r>
              <a:rPr lang="pl-PL" sz="2400" dirty="0" err="1"/>
              <a:t>výrobou</a:t>
            </a:r>
            <a:r>
              <a:rPr lang="pl-PL" sz="2400" dirty="0"/>
              <a:t> </a:t>
            </a:r>
            <a:r>
              <a:rPr lang="pl-PL" sz="2400" dirty="0" err="1"/>
              <a:t>oblečenia</a:t>
            </a:r>
            <a:r>
              <a:rPr lang="pl-PL" sz="2400" dirty="0"/>
              <a:t>, </a:t>
            </a:r>
            <a:r>
              <a:rPr lang="pl-PL" sz="2400" dirty="0" err="1"/>
              <a:t>topánok</a:t>
            </a:r>
            <a:r>
              <a:rPr lang="pl-PL" sz="2400" dirty="0"/>
              <a:t>, </a:t>
            </a:r>
            <a:r>
              <a:rPr lang="pl-PL" sz="2400" dirty="0" err="1"/>
              <a:t>kabeliek</a:t>
            </a:r>
            <a:r>
              <a:rPr lang="pl-PL" sz="2400" dirty="0"/>
              <a:t>?</a:t>
            </a:r>
          </a:p>
          <a:p>
            <a:pPr marL="0" indent="0" algn="just">
              <a:buNone/>
            </a:pPr>
            <a:r>
              <a:rPr lang="pl-PL" sz="2400" dirty="0" err="1"/>
              <a:t>Zamyslite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nad </a:t>
            </a:r>
            <a:r>
              <a:rPr lang="pl-PL" sz="2400" dirty="0" err="1"/>
              <a:t>tým</a:t>
            </a:r>
            <a:r>
              <a:rPr lang="pl-PL" sz="2400" dirty="0"/>
              <a:t>,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menil</a:t>
            </a:r>
            <a:r>
              <a:rPr lang="pl-PL" sz="2400" dirty="0"/>
              <a:t> </a:t>
            </a:r>
            <a:r>
              <a:rPr lang="pl-PL" sz="2400" dirty="0" err="1"/>
              <a:t>svet</a:t>
            </a:r>
            <a:r>
              <a:rPr lang="pl-PL" sz="2400" dirty="0"/>
              <a:t> </a:t>
            </a:r>
            <a:r>
              <a:rPr lang="pl-PL" sz="2400" dirty="0" err="1"/>
              <a:t>módy</a:t>
            </a:r>
            <a:r>
              <a:rPr lang="pl-PL" sz="2400" dirty="0"/>
              <a:t> v </a:t>
            </a:r>
            <a:r>
              <a:rPr lang="pl-PL" sz="2400" dirty="0" err="1"/>
              <a:t>posledných</a:t>
            </a:r>
            <a:r>
              <a:rPr lang="pl-PL" sz="2400" dirty="0"/>
              <a:t> </a:t>
            </a:r>
            <a:r>
              <a:rPr lang="pl-PL" sz="2400" dirty="0" err="1"/>
              <a:t>desaťročiach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r>
              <a:rPr lang="pl-PL" sz="2400" dirty="0" err="1"/>
              <a:t>Analýzou</a:t>
            </a:r>
            <a:r>
              <a:rPr lang="pl-PL" sz="2400" dirty="0"/>
              <a:t> </a:t>
            </a:r>
            <a:r>
              <a:rPr lang="pl-PL" sz="2400" dirty="0" err="1"/>
              <a:t>tohto</a:t>
            </a:r>
            <a:r>
              <a:rPr lang="pl-PL" sz="2400" dirty="0"/>
              <a:t> </a:t>
            </a:r>
            <a:r>
              <a:rPr lang="pl-PL" sz="2400" dirty="0" err="1"/>
              <a:t>témy</a:t>
            </a:r>
            <a:r>
              <a:rPr lang="pl-PL" sz="2400" dirty="0"/>
              <a:t> </a:t>
            </a:r>
            <a:r>
              <a:rPr lang="pl-PL" sz="2400" dirty="0" err="1"/>
              <a:t>budeme</a:t>
            </a:r>
            <a:r>
              <a:rPr lang="pl-PL" sz="2400" dirty="0"/>
              <a:t> </a:t>
            </a:r>
            <a:r>
              <a:rPr lang="pl-PL" sz="2400" dirty="0" err="1"/>
              <a:t>môcť</a:t>
            </a:r>
            <a:r>
              <a:rPr lang="pl-PL" sz="2400" dirty="0"/>
              <a:t> </a:t>
            </a:r>
            <a:r>
              <a:rPr lang="pl-PL" sz="2400" dirty="0" err="1"/>
              <a:t>potvrdiť</a:t>
            </a:r>
            <a:r>
              <a:rPr lang="pl-PL" sz="2400" dirty="0"/>
              <a:t> </a:t>
            </a:r>
            <a:r>
              <a:rPr lang="pl-PL" sz="2400" dirty="0" err="1"/>
              <a:t>alebo</a:t>
            </a:r>
            <a:r>
              <a:rPr lang="pl-PL" sz="2400" dirty="0"/>
              <a:t> </a:t>
            </a:r>
            <a:r>
              <a:rPr lang="pl-PL" sz="2400" dirty="0" err="1"/>
              <a:t>vyvrátiť</a:t>
            </a:r>
            <a:r>
              <a:rPr lang="pl-PL" sz="2400" dirty="0"/>
              <a:t> </a:t>
            </a:r>
            <a:r>
              <a:rPr lang="pl-PL" sz="2400" dirty="0" err="1"/>
              <a:t>hypotézu</a:t>
            </a:r>
            <a:r>
              <a:rPr lang="pl-PL" sz="2400" dirty="0"/>
              <a:t>, </a:t>
            </a:r>
            <a:r>
              <a:rPr lang="pl-PL" sz="2400" dirty="0" err="1"/>
              <a:t>že</a:t>
            </a:r>
            <a:r>
              <a:rPr lang="pl-PL" sz="2400" dirty="0"/>
              <a:t> "</a:t>
            </a:r>
            <a:r>
              <a:rPr lang="pl-PL" sz="2400" dirty="0" err="1"/>
              <a:t>móda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vracia</a:t>
            </a:r>
            <a:r>
              <a:rPr lang="pl-PL" sz="2400" dirty="0"/>
              <a:t>".</a:t>
            </a:r>
          </a:p>
          <a:p>
            <a:pPr marL="0" indent="0" algn="just">
              <a:buNone/>
            </a:pPr>
            <a:endParaRPr lang="pl-PL" sz="2400" dirty="0"/>
          </a:p>
        </p:txBody>
      </p:sp>
      <p:pic>
        <p:nvPicPr>
          <p:cNvPr id="3078" name="Picture 6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05" y="286603"/>
            <a:ext cx="1878375" cy="206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11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ÚVOD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err="1"/>
              <a:t>Pozrite</a:t>
            </a:r>
            <a:r>
              <a:rPr lang="pl-PL" sz="2400" dirty="0"/>
              <a:t> si </a:t>
            </a:r>
            <a:r>
              <a:rPr lang="pl-PL" sz="2400" dirty="0" err="1"/>
              <a:t>staré</a:t>
            </a:r>
            <a:r>
              <a:rPr lang="pl-PL" sz="2400" dirty="0"/>
              <a:t> fotografie z </a:t>
            </a:r>
            <a:r>
              <a:rPr lang="pl-PL" sz="2400" dirty="0" err="1"/>
              <a:t>vašich</a:t>
            </a:r>
            <a:r>
              <a:rPr lang="pl-PL" sz="2400" dirty="0"/>
              <a:t> </a:t>
            </a:r>
            <a:r>
              <a:rPr lang="pl-PL" sz="2400" dirty="0" err="1"/>
              <a:t>domov</a:t>
            </a:r>
            <a:r>
              <a:rPr lang="pl-PL" sz="2400" dirty="0"/>
              <a:t>. </a:t>
            </a:r>
            <a:r>
              <a:rPr lang="pl-PL" sz="2400" dirty="0" err="1"/>
              <a:t>Zamerajte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na to,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obliekali</a:t>
            </a:r>
            <a:r>
              <a:rPr lang="pl-PL" sz="2400" dirty="0"/>
              <a:t> </a:t>
            </a:r>
            <a:r>
              <a:rPr lang="pl-PL" sz="2400" dirty="0" err="1"/>
              <a:t>vaši</a:t>
            </a:r>
            <a:r>
              <a:rPr lang="pl-PL" sz="2400" dirty="0"/>
              <a:t> </a:t>
            </a:r>
            <a:r>
              <a:rPr lang="pl-PL" sz="2400" dirty="0" err="1"/>
              <a:t>rodičia</a:t>
            </a:r>
            <a:r>
              <a:rPr lang="pl-PL" sz="2400" dirty="0"/>
              <a:t> </a:t>
            </a:r>
            <a:r>
              <a:rPr lang="pl-PL" sz="2400" dirty="0" err="1"/>
              <a:t>alebo</a:t>
            </a:r>
            <a:r>
              <a:rPr lang="pl-PL" sz="2400" dirty="0"/>
              <a:t> </a:t>
            </a:r>
            <a:r>
              <a:rPr lang="pl-PL" sz="2400" dirty="0" err="1"/>
              <a:t>starí</a:t>
            </a:r>
            <a:r>
              <a:rPr lang="pl-PL" sz="2400" dirty="0"/>
              <a:t> </a:t>
            </a:r>
            <a:r>
              <a:rPr lang="pl-PL" sz="2400" dirty="0" err="1"/>
              <a:t>rodičia</a:t>
            </a:r>
            <a:r>
              <a:rPr lang="pl-PL" sz="2400" dirty="0"/>
              <a:t> v ich </a:t>
            </a:r>
            <a:r>
              <a:rPr lang="pl-PL" sz="2400" dirty="0" err="1"/>
              <a:t>mladosti</a:t>
            </a:r>
            <a:r>
              <a:rPr lang="pl-PL" sz="2400" dirty="0"/>
              <a:t>. </a:t>
            </a:r>
            <a:r>
              <a:rPr lang="pl-PL" sz="2400" dirty="0" err="1"/>
              <a:t>Zamyslite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nad </a:t>
            </a:r>
            <a:r>
              <a:rPr lang="pl-PL" sz="2400" dirty="0" err="1"/>
              <a:t>tým</a:t>
            </a:r>
            <a:r>
              <a:rPr lang="pl-PL" sz="2400" dirty="0"/>
              <a:t>, </a:t>
            </a:r>
            <a:r>
              <a:rPr lang="pl-PL" sz="2400" dirty="0" err="1"/>
              <a:t>čo</a:t>
            </a:r>
            <a:r>
              <a:rPr lang="pl-PL" sz="2400" dirty="0"/>
              <a:t> by </a:t>
            </a:r>
            <a:r>
              <a:rPr lang="pl-PL" sz="2400" dirty="0" err="1"/>
              <a:t>povedali</a:t>
            </a:r>
            <a:r>
              <a:rPr lang="pl-PL" sz="2400" dirty="0"/>
              <a:t> </a:t>
            </a:r>
            <a:r>
              <a:rPr lang="pl-PL" sz="2400" dirty="0" err="1"/>
              <a:t>ľudia</a:t>
            </a:r>
            <a:r>
              <a:rPr lang="pl-PL" sz="2400" dirty="0"/>
              <a:t> v </a:t>
            </a:r>
            <a:r>
              <a:rPr lang="pl-PL" sz="2400" dirty="0" err="1"/>
              <a:t>tých</a:t>
            </a:r>
            <a:r>
              <a:rPr lang="pl-PL" sz="2400" dirty="0"/>
              <a:t> </a:t>
            </a:r>
            <a:r>
              <a:rPr lang="pl-PL" sz="2400" dirty="0" err="1"/>
              <a:t>časoch</a:t>
            </a:r>
            <a:r>
              <a:rPr lang="pl-PL" sz="2400" dirty="0"/>
              <a:t>, </a:t>
            </a:r>
            <a:r>
              <a:rPr lang="pl-PL" sz="2400" dirty="0" err="1"/>
              <a:t>keby</a:t>
            </a:r>
            <a:r>
              <a:rPr lang="pl-PL" sz="2400" dirty="0"/>
              <a:t> im </a:t>
            </a:r>
            <a:r>
              <a:rPr lang="pl-PL" sz="2400" dirty="0" err="1"/>
              <a:t>ukázali</a:t>
            </a:r>
            <a:r>
              <a:rPr lang="pl-PL" sz="2400" dirty="0"/>
              <a:t> </a:t>
            </a:r>
            <a:r>
              <a:rPr lang="pl-PL" sz="2400" dirty="0" err="1"/>
              <a:t>súčasný</a:t>
            </a:r>
            <a:r>
              <a:rPr lang="pl-PL" sz="2400" dirty="0"/>
              <a:t> </a:t>
            </a:r>
            <a:r>
              <a:rPr lang="pl-PL" sz="2400" dirty="0" err="1"/>
              <a:t>spôsob</a:t>
            </a:r>
            <a:r>
              <a:rPr lang="pl-PL" sz="2400" dirty="0"/>
              <a:t> </a:t>
            </a:r>
            <a:r>
              <a:rPr lang="pl-PL" sz="2400" dirty="0" err="1"/>
              <a:t>obliekania</a:t>
            </a:r>
            <a:r>
              <a:rPr lang="pl-PL" sz="2400" dirty="0"/>
              <a:t> ... </a:t>
            </a:r>
            <a:r>
              <a:rPr lang="pl-PL" sz="2400" dirty="0" err="1"/>
              <a:t>alebo</a:t>
            </a:r>
            <a:r>
              <a:rPr lang="pl-PL" sz="2400" dirty="0"/>
              <a:t> </a:t>
            </a:r>
            <a:r>
              <a:rPr lang="pl-PL" sz="2400" dirty="0" err="1"/>
              <a:t>desiatky</a:t>
            </a:r>
            <a:r>
              <a:rPr lang="pl-PL" sz="2400" dirty="0"/>
              <a:t> </a:t>
            </a:r>
            <a:r>
              <a:rPr lang="pl-PL" sz="2400" dirty="0" err="1"/>
              <a:t>rôznych</a:t>
            </a:r>
            <a:r>
              <a:rPr lang="pl-PL" sz="2400" dirty="0"/>
              <a:t> </a:t>
            </a:r>
            <a:r>
              <a:rPr lang="pl-PL" sz="2400" dirty="0" err="1"/>
              <a:t>štýlov</a:t>
            </a:r>
            <a:r>
              <a:rPr lang="pl-PL" sz="2400" dirty="0"/>
              <a:t>?</a:t>
            </a:r>
          </a:p>
        </p:txBody>
      </p:sp>
      <p:pic>
        <p:nvPicPr>
          <p:cNvPr id="2050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103" y="3318280"/>
            <a:ext cx="4276578" cy="288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3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 err="1"/>
              <a:t>Pred</a:t>
            </a:r>
            <a:r>
              <a:rPr lang="pl-PL" sz="2400" dirty="0"/>
              <a:t> </a:t>
            </a:r>
            <a:r>
              <a:rPr lang="pl-PL" sz="2400" dirty="0" err="1"/>
              <a:t>začatím</a:t>
            </a:r>
            <a:r>
              <a:rPr lang="pl-PL" sz="2400" dirty="0"/>
              <a:t> </a:t>
            </a:r>
            <a:r>
              <a:rPr lang="pl-PL" sz="2400" dirty="0" err="1"/>
              <a:t>plnenia</a:t>
            </a:r>
            <a:r>
              <a:rPr lang="pl-PL" sz="2400" dirty="0"/>
              <a:t> </a:t>
            </a:r>
            <a:r>
              <a:rPr lang="pl-PL" sz="2400" dirty="0" err="1"/>
              <a:t>úloh</a:t>
            </a:r>
            <a:r>
              <a:rPr lang="pl-PL" sz="2400" dirty="0"/>
              <a:t> z </a:t>
            </a:r>
            <a:r>
              <a:rPr lang="pl-PL" sz="2400" dirty="0" err="1"/>
              <a:t>tejto</a:t>
            </a:r>
            <a:r>
              <a:rPr lang="pl-PL" sz="2400" dirty="0"/>
              <a:t> </a:t>
            </a:r>
            <a:r>
              <a:rPr lang="pl-PL" sz="2400" dirty="0" err="1"/>
              <a:t>lekcie</a:t>
            </a:r>
            <a:r>
              <a:rPr lang="pl-PL" sz="2400" dirty="0"/>
              <a:t> </a:t>
            </a:r>
            <a:r>
              <a:rPr lang="pl-PL" sz="2400" dirty="0" err="1"/>
              <a:t>budete</a:t>
            </a:r>
            <a:r>
              <a:rPr lang="pl-PL" sz="2400" dirty="0"/>
              <a:t> </a:t>
            </a:r>
            <a:r>
              <a:rPr lang="pl-PL" sz="2400" dirty="0" err="1"/>
              <a:t>rozdelení</a:t>
            </a:r>
            <a:r>
              <a:rPr lang="pl-PL" sz="2400" dirty="0"/>
              <a:t> do </a:t>
            </a:r>
            <a:r>
              <a:rPr lang="pl-PL" sz="2400" dirty="0" err="1"/>
              <a:t>dvoch</a:t>
            </a:r>
            <a:r>
              <a:rPr lang="pl-PL" sz="2400" dirty="0"/>
              <a:t> </a:t>
            </a:r>
            <a:r>
              <a:rPr lang="pl-PL" sz="2400" dirty="0" err="1"/>
              <a:t>skupín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r>
              <a:rPr lang="pl-PL" sz="2400" dirty="0" err="1"/>
              <a:t>Prvým</a:t>
            </a:r>
            <a:r>
              <a:rPr lang="pl-PL" sz="2400" dirty="0"/>
              <a:t> </a:t>
            </a:r>
            <a:r>
              <a:rPr lang="pl-PL" sz="2400" dirty="0" err="1"/>
              <a:t>úlohom</a:t>
            </a:r>
            <a:r>
              <a:rPr lang="pl-PL" sz="2400" dirty="0"/>
              <a:t> </a:t>
            </a:r>
            <a:r>
              <a:rPr lang="pl-PL" sz="2400" dirty="0" err="1"/>
              <a:t>bude</a:t>
            </a:r>
            <a:r>
              <a:rPr lang="pl-PL" sz="2400" dirty="0"/>
              <a:t> </a:t>
            </a:r>
            <a:r>
              <a:rPr lang="pl-PL" sz="2400" dirty="0" err="1"/>
              <a:t>príprava</a:t>
            </a:r>
            <a:r>
              <a:rPr lang="pl-PL" sz="2400" dirty="0"/>
              <a:t> </a:t>
            </a:r>
            <a:r>
              <a:rPr lang="pl-PL" sz="2400" dirty="0" err="1"/>
              <a:t>multimediálnej</a:t>
            </a:r>
            <a:r>
              <a:rPr lang="pl-PL" sz="2400" dirty="0"/>
              <a:t> </a:t>
            </a:r>
            <a:r>
              <a:rPr lang="pl-PL" sz="2400" dirty="0" err="1"/>
              <a:t>prezentácie</a:t>
            </a:r>
            <a:r>
              <a:rPr lang="pl-PL" sz="2400" dirty="0"/>
              <a:t>, v </a:t>
            </a:r>
            <a:r>
              <a:rPr lang="pl-PL" sz="2400" dirty="0" err="1"/>
              <a:t>ktorej</a:t>
            </a:r>
            <a:r>
              <a:rPr lang="pl-PL" sz="2400" dirty="0"/>
              <a:t> </a:t>
            </a:r>
            <a:r>
              <a:rPr lang="pl-PL" sz="2400" dirty="0" err="1"/>
              <a:t>ukážete</a:t>
            </a:r>
            <a:r>
              <a:rPr lang="pl-PL" sz="2400" dirty="0"/>
              <a:t> </a:t>
            </a:r>
            <a:r>
              <a:rPr lang="pl-PL" sz="2400" dirty="0" err="1"/>
              <a:t>práce</a:t>
            </a:r>
            <a:r>
              <a:rPr lang="pl-PL" sz="2400" dirty="0"/>
              <a:t> </a:t>
            </a:r>
            <a:r>
              <a:rPr lang="pl-PL" sz="2400" dirty="0" err="1"/>
              <a:t>vybraného</a:t>
            </a:r>
            <a:r>
              <a:rPr lang="pl-PL" sz="2400" dirty="0"/>
              <a:t> </a:t>
            </a:r>
            <a:r>
              <a:rPr lang="pl-PL" sz="2400" dirty="0" err="1"/>
              <a:t>dizajnéra</a:t>
            </a:r>
            <a:r>
              <a:rPr lang="pl-PL" sz="2400" dirty="0"/>
              <a:t> </a:t>
            </a:r>
            <a:r>
              <a:rPr lang="pl-PL" sz="2400" dirty="0" err="1"/>
              <a:t>počas</a:t>
            </a:r>
            <a:r>
              <a:rPr lang="pl-PL" sz="2400" dirty="0"/>
              <a:t> </a:t>
            </a:r>
            <a:r>
              <a:rPr lang="pl-PL" sz="2400" dirty="0" err="1"/>
              <a:t>rokov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r>
              <a:rPr lang="pl-PL" sz="2400" dirty="0" err="1"/>
              <a:t>Vašou</a:t>
            </a:r>
            <a:r>
              <a:rPr lang="pl-PL" sz="2400" dirty="0"/>
              <a:t> </a:t>
            </a:r>
            <a:r>
              <a:rPr lang="pl-PL" sz="2400" dirty="0" err="1"/>
              <a:t>druhou</a:t>
            </a:r>
            <a:r>
              <a:rPr lang="pl-PL" sz="2400" dirty="0"/>
              <a:t> </a:t>
            </a:r>
            <a:r>
              <a:rPr lang="pl-PL" sz="2400" dirty="0" err="1"/>
              <a:t>úlohou</a:t>
            </a:r>
            <a:r>
              <a:rPr lang="pl-PL" sz="2400" dirty="0"/>
              <a:t> </a:t>
            </a:r>
            <a:r>
              <a:rPr lang="pl-PL" sz="2400" dirty="0" err="1"/>
              <a:t>bude</a:t>
            </a:r>
            <a:r>
              <a:rPr lang="pl-PL" sz="2400" dirty="0"/>
              <a:t> </a:t>
            </a:r>
            <a:r>
              <a:rPr lang="pl-PL" sz="2400" dirty="0" err="1"/>
              <a:t>vytvorenie</a:t>
            </a:r>
            <a:r>
              <a:rPr lang="pl-PL" sz="2400" dirty="0"/>
              <a:t> </a:t>
            </a:r>
            <a:r>
              <a:rPr lang="pl-PL" sz="2400" dirty="0" err="1"/>
              <a:t>LAPBOOKu</a:t>
            </a:r>
            <a:r>
              <a:rPr lang="pl-PL" sz="2400" dirty="0"/>
              <a:t>, </a:t>
            </a:r>
            <a:r>
              <a:rPr lang="pl-PL" sz="2400" dirty="0" err="1"/>
              <a:t>ktorý</a:t>
            </a:r>
            <a:r>
              <a:rPr lang="pl-PL" sz="2400" dirty="0"/>
              <a:t> </a:t>
            </a:r>
            <a:r>
              <a:rPr lang="pl-PL" sz="2400" dirty="0" err="1"/>
              <a:t>bude</a:t>
            </a:r>
            <a:r>
              <a:rPr lang="pl-PL" sz="2400" dirty="0"/>
              <a:t> </a:t>
            </a:r>
            <a:r>
              <a:rPr lang="pl-PL" sz="2400" dirty="0" err="1"/>
              <a:t>obsahovať</a:t>
            </a:r>
            <a:r>
              <a:rPr lang="pl-PL" sz="2400" dirty="0"/>
              <a:t> </a:t>
            </a:r>
            <a:r>
              <a:rPr lang="pl-PL" sz="2400" dirty="0" err="1"/>
              <a:t>dôležité</a:t>
            </a:r>
            <a:r>
              <a:rPr lang="pl-PL" sz="2400" dirty="0"/>
              <a:t> </a:t>
            </a:r>
            <a:r>
              <a:rPr lang="pl-PL" sz="2400" dirty="0" err="1"/>
              <a:t>informácie</a:t>
            </a:r>
            <a:r>
              <a:rPr lang="pl-PL" sz="2400" dirty="0"/>
              <a:t> o </a:t>
            </a:r>
            <a:r>
              <a:rPr lang="pl-PL" sz="2400" dirty="0" err="1"/>
              <a:t>svete</a:t>
            </a:r>
            <a:r>
              <a:rPr lang="pl-PL" sz="2400" dirty="0"/>
              <a:t> </a:t>
            </a:r>
            <a:r>
              <a:rPr lang="pl-PL" sz="2400" dirty="0" err="1"/>
              <a:t>módy</a:t>
            </a:r>
            <a:r>
              <a:rPr lang="pl-PL" sz="2400" dirty="0"/>
              <a:t>.</a:t>
            </a:r>
          </a:p>
        </p:txBody>
      </p:sp>
      <p:pic>
        <p:nvPicPr>
          <p:cNvPr id="5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err="1"/>
              <a:t>Pri</a:t>
            </a:r>
            <a:r>
              <a:rPr lang="pl-PL" sz="2400" dirty="0"/>
              <a:t> </a:t>
            </a:r>
            <a:r>
              <a:rPr lang="pl-PL" sz="2400" dirty="0" err="1"/>
              <a:t>plnení</a:t>
            </a:r>
            <a:r>
              <a:rPr lang="pl-PL" sz="2400" dirty="0"/>
              <a:t> </a:t>
            </a:r>
            <a:r>
              <a:rPr lang="pl-PL" sz="2400" dirty="0" err="1"/>
              <a:t>poverenej</a:t>
            </a:r>
            <a:r>
              <a:rPr lang="pl-PL" sz="2400" dirty="0"/>
              <a:t> </a:t>
            </a:r>
            <a:r>
              <a:rPr lang="pl-PL" sz="2400" dirty="0" err="1"/>
              <a:t>úlohy</a:t>
            </a:r>
            <a:r>
              <a:rPr lang="pl-PL" sz="2400" dirty="0"/>
              <a:t> </a:t>
            </a:r>
            <a:r>
              <a:rPr lang="pl-PL" sz="2400" dirty="0" err="1"/>
              <a:t>využite</a:t>
            </a:r>
            <a:r>
              <a:rPr lang="pl-PL" sz="2400" dirty="0"/>
              <a:t> </a:t>
            </a:r>
            <a:r>
              <a:rPr lang="pl-PL" sz="2400" dirty="0" err="1"/>
              <a:t>nasledujúce</a:t>
            </a:r>
            <a:r>
              <a:rPr lang="pl-PL" sz="2400" dirty="0"/>
              <a:t> </a:t>
            </a:r>
            <a:r>
              <a:rPr lang="pl-PL" sz="2400" dirty="0" err="1"/>
              <a:t>pokyny</a:t>
            </a:r>
            <a:r>
              <a:rPr lang="pl-PL" sz="2400" dirty="0"/>
              <a:t>:</a:t>
            </a:r>
          </a:p>
          <a:p>
            <a:pPr marL="0" indent="0" algn="just">
              <a:buNone/>
            </a:pPr>
            <a:endParaRPr lang="pl-PL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err="1"/>
              <a:t>Vytvorte</a:t>
            </a:r>
            <a:r>
              <a:rPr lang="pl-PL" sz="2400" dirty="0"/>
              <a:t> v </a:t>
            </a:r>
            <a:r>
              <a:rPr lang="pl-PL" sz="2400" dirty="0" err="1"/>
              <a:t>tabuľke</a:t>
            </a:r>
            <a:r>
              <a:rPr lang="pl-PL" sz="2400" dirty="0"/>
              <a:t> </a:t>
            </a:r>
            <a:r>
              <a:rPr lang="pl-PL" sz="2400" dirty="0" err="1"/>
              <a:t>zoznam</a:t>
            </a:r>
            <a:r>
              <a:rPr lang="pl-PL" sz="2400" dirty="0"/>
              <a:t> </a:t>
            </a:r>
            <a:r>
              <a:rPr lang="pl-PL" sz="2400" dirty="0" err="1"/>
              <a:t>známych</a:t>
            </a:r>
            <a:r>
              <a:rPr lang="pl-PL" sz="2400" dirty="0"/>
              <a:t> </a:t>
            </a:r>
            <a:r>
              <a:rPr lang="pl-PL" sz="2400" dirty="0" err="1"/>
              <a:t>vám</a:t>
            </a:r>
            <a:r>
              <a:rPr lang="pl-PL" sz="2400" dirty="0"/>
              <a:t> </a:t>
            </a:r>
            <a:r>
              <a:rPr lang="pl-PL" sz="2400" dirty="0" err="1"/>
              <a:t>dizajnérov</a:t>
            </a:r>
            <a:r>
              <a:rPr lang="pl-PL" sz="2400" dirty="0"/>
              <a:t> - </a:t>
            </a:r>
            <a:r>
              <a:rPr lang="pl-PL" sz="2400" dirty="0" err="1"/>
              <a:t>koľkých</a:t>
            </a:r>
            <a:r>
              <a:rPr lang="pl-PL" sz="2400" dirty="0"/>
              <a:t> len </a:t>
            </a:r>
            <a:r>
              <a:rPr lang="pl-PL" sz="2400" dirty="0" err="1"/>
              <a:t>dokážete</a:t>
            </a:r>
            <a:r>
              <a:rPr lang="pl-PL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err="1"/>
              <a:t>Prezentáciu</a:t>
            </a:r>
            <a:r>
              <a:rPr lang="pl-PL" sz="2400" dirty="0"/>
              <a:t> </a:t>
            </a:r>
            <a:r>
              <a:rPr lang="pl-PL" sz="2400" dirty="0" err="1"/>
              <a:t>vykonajte</a:t>
            </a:r>
            <a:r>
              <a:rPr lang="pl-PL" sz="2400" dirty="0"/>
              <a:t> na </a:t>
            </a:r>
            <a:r>
              <a:rPr lang="pl-PL" sz="2400" dirty="0" err="1"/>
              <a:t>základe</a:t>
            </a:r>
            <a:r>
              <a:rPr lang="pl-PL" sz="2400" dirty="0"/>
              <a:t> </a:t>
            </a:r>
            <a:r>
              <a:rPr lang="pl-PL" sz="2400" dirty="0" err="1"/>
              <a:t>prác</a:t>
            </a:r>
            <a:r>
              <a:rPr lang="pl-PL" sz="2400" dirty="0"/>
              <a:t> len </a:t>
            </a:r>
            <a:r>
              <a:rPr lang="pl-PL" sz="2400" dirty="0" err="1"/>
              <a:t>jedného</a:t>
            </a:r>
            <a:r>
              <a:rPr lang="pl-PL" sz="2400" dirty="0"/>
              <a:t> z </a:t>
            </a:r>
            <a:r>
              <a:rPr lang="pl-PL" sz="2400" dirty="0" err="1"/>
              <a:t>uvedených</a:t>
            </a:r>
            <a:r>
              <a:rPr lang="pl-PL" sz="2400" dirty="0"/>
              <a:t> </a:t>
            </a:r>
            <a:r>
              <a:rPr lang="pl-PL" sz="2400" dirty="0" err="1"/>
              <a:t>módních</a:t>
            </a:r>
            <a:r>
              <a:rPr lang="pl-PL" sz="2400" dirty="0"/>
              <a:t> </a:t>
            </a:r>
            <a:r>
              <a:rPr lang="pl-PL" sz="2400" dirty="0" err="1"/>
              <a:t>tvorcov</a:t>
            </a:r>
            <a:r>
              <a:rPr lang="pl-PL" sz="2400" dirty="0"/>
              <a:t> </a:t>
            </a:r>
            <a:r>
              <a:rPr lang="pl-PL" sz="2400" dirty="0" err="1"/>
              <a:t>zo</a:t>
            </a:r>
            <a:r>
              <a:rPr lang="pl-PL" sz="2400" dirty="0"/>
              <a:t> skupiny v </a:t>
            </a:r>
            <a:r>
              <a:rPr lang="pl-PL" sz="2400" dirty="0" err="1"/>
              <a:t>predchádzajúcej</a:t>
            </a:r>
            <a:r>
              <a:rPr lang="pl-PL" sz="2400" dirty="0"/>
              <a:t> </a:t>
            </a:r>
            <a:r>
              <a:rPr lang="pl-PL" sz="2400" dirty="0" err="1"/>
              <a:t>fáze</a:t>
            </a:r>
            <a:r>
              <a:rPr lang="pl-PL" sz="2400" dirty="0"/>
              <a:t> - </a:t>
            </a:r>
            <a:r>
              <a:rPr lang="pl-PL" sz="2400" dirty="0" err="1"/>
              <a:t>konzultujte</a:t>
            </a:r>
            <a:r>
              <a:rPr lang="pl-PL" sz="2400" dirty="0"/>
              <a:t> s </a:t>
            </a:r>
            <a:r>
              <a:rPr lang="pl-PL" sz="2400" dirty="0" err="1"/>
              <a:t>druhou</a:t>
            </a:r>
            <a:r>
              <a:rPr lang="pl-PL" sz="2400" dirty="0"/>
              <a:t> </a:t>
            </a:r>
            <a:r>
              <a:rPr lang="pl-PL" sz="2400" dirty="0" err="1"/>
              <a:t>skupinou</a:t>
            </a:r>
            <a:r>
              <a:rPr lang="pl-PL" sz="2400" dirty="0"/>
              <a:t>, aby </a:t>
            </a:r>
            <a:r>
              <a:rPr lang="pl-PL" sz="2400" dirty="0" err="1"/>
              <a:t>ste</a:t>
            </a:r>
            <a:r>
              <a:rPr lang="pl-PL" sz="2400" dirty="0"/>
              <a:t> </a:t>
            </a:r>
            <a:r>
              <a:rPr lang="pl-PL" sz="2400" dirty="0" err="1"/>
              <a:t>predišli</a:t>
            </a:r>
            <a:r>
              <a:rPr lang="pl-PL" sz="2400" dirty="0"/>
              <a:t> </a:t>
            </a:r>
            <a:r>
              <a:rPr lang="pl-PL" sz="2400" dirty="0" err="1"/>
              <a:t>zdvojovaniu</a:t>
            </a:r>
            <a:r>
              <a:rPr lang="pl-PL" sz="2400" dirty="0"/>
              <a:t> </a:t>
            </a:r>
            <a:r>
              <a:rPr lang="pl-PL" sz="2400" dirty="0" err="1"/>
              <a:t>témy</a:t>
            </a:r>
            <a:r>
              <a:rPr lang="pl-PL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err="1"/>
              <a:t>Pripravte</a:t>
            </a:r>
            <a:r>
              <a:rPr lang="pl-PL" sz="2400" dirty="0"/>
              <a:t> LAPBOOK.</a:t>
            </a:r>
          </a:p>
          <a:p>
            <a:pPr marL="0" indent="0" algn="just">
              <a:buNone/>
            </a:pPr>
            <a:r>
              <a:rPr lang="pl-PL" sz="2400" dirty="0"/>
              <a:t>Po </a:t>
            </a:r>
            <a:r>
              <a:rPr lang="pl-PL" sz="2400" dirty="0" err="1"/>
              <a:t>splnení</a:t>
            </a:r>
            <a:r>
              <a:rPr lang="pl-PL" sz="2400" dirty="0"/>
              <a:t> </a:t>
            </a:r>
            <a:r>
              <a:rPr lang="pl-PL" sz="2400" dirty="0" err="1"/>
              <a:t>všetkých</a:t>
            </a:r>
            <a:r>
              <a:rPr lang="pl-PL" sz="2400" dirty="0"/>
              <a:t> </a:t>
            </a:r>
            <a:r>
              <a:rPr lang="pl-PL" sz="2400" dirty="0" err="1"/>
              <a:t>úloh</a:t>
            </a:r>
            <a:r>
              <a:rPr lang="pl-PL" sz="2400" dirty="0"/>
              <a:t> </a:t>
            </a:r>
            <a:r>
              <a:rPr lang="pl-PL" sz="2400" dirty="0" err="1"/>
              <a:t>pripravte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na </a:t>
            </a:r>
            <a:r>
              <a:rPr lang="pl-PL" sz="2400" dirty="0" err="1"/>
              <a:t>prezentáciu</a:t>
            </a:r>
            <a:r>
              <a:rPr lang="pl-PL" sz="2400" dirty="0"/>
              <a:t> </a:t>
            </a:r>
            <a:r>
              <a:rPr lang="pl-PL" sz="2400" dirty="0" err="1"/>
              <a:t>vybranej</a:t>
            </a:r>
            <a:r>
              <a:rPr lang="pl-PL" sz="2400" dirty="0"/>
              <a:t> </a:t>
            </a:r>
            <a:r>
              <a:rPr lang="pl-PL" sz="2400" dirty="0" err="1"/>
              <a:t>témy</a:t>
            </a:r>
            <a:r>
              <a:rPr lang="pl-PL" sz="2400" dirty="0"/>
              <a:t> </a:t>
            </a:r>
            <a:r>
              <a:rPr lang="pl-PL" sz="2400" dirty="0" err="1"/>
              <a:t>pred</a:t>
            </a:r>
            <a:r>
              <a:rPr lang="pl-PL" sz="2400" dirty="0"/>
              <a:t> </a:t>
            </a:r>
            <a:r>
              <a:rPr lang="pl-PL" sz="2400" dirty="0" err="1"/>
              <a:t>celou</a:t>
            </a:r>
            <a:r>
              <a:rPr lang="pl-PL" sz="2400" dirty="0"/>
              <a:t> </a:t>
            </a:r>
            <a:r>
              <a:rPr lang="pl-PL" sz="2400" dirty="0" err="1"/>
              <a:t>triedou</a:t>
            </a:r>
            <a:r>
              <a:rPr lang="pl-PL" sz="2400" dirty="0"/>
              <a:t>.</a:t>
            </a:r>
          </a:p>
        </p:txBody>
      </p:sp>
      <p:pic>
        <p:nvPicPr>
          <p:cNvPr id="5122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58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6"/>
            <a:ext cx="10018713" cy="4669303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err="1"/>
              <a:t>Prezentácia</a:t>
            </a:r>
            <a:r>
              <a:rPr lang="pl-PL" sz="2400" dirty="0"/>
              <a:t> by </a:t>
            </a:r>
            <a:r>
              <a:rPr lang="pl-PL" sz="2400" dirty="0" err="1"/>
              <a:t>mala</a:t>
            </a:r>
            <a:r>
              <a:rPr lang="pl-PL" sz="2400" dirty="0"/>
              <a:t> </a:t>
            </a:r>
            <a:r>
              <a:rPr lang="pl-PL" sz="2400" dirty="0" err="1"/>
              <a:t>obsahovať</a:t>
            </a:r>
            <a:r>
              <a:rPr lang="pl-PL" sz="2400" dirty="0"/>
              <a:t> </a:t>
            </a:r>
            <a:r>
              <a:rPr lang="pl-PL" sz="2400" dirty="0" err="1"/>
              <a:t>nasledujúce</a:t>
            </a:r>
            <a:r>
              <a:rPr lang="pl-PL" sz="2400" dirty="0"/>
              <a:t> </a:t>
            </a:r>
            <a:r>
              <a:rPr lang="pl-PL" sz="2400" dirty="0" err="1"/>
              <a:t>prvky</a:t>
            </a:r>
            <a:r>
              <a:rPr lang="pl-PL" sz="2400" dirty="0"/>
              <a:t>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pl-PL" sz="2400" dirty="0" err="1"/>
              <a:t>Predstavenie</a:t>
            </a:r>
            <a:r>
              <a:rPr lang="pl-PL" sz="2400" dirty="0"/>
              <a:t> biografie </a:t>
            </a:r>
            <a:r>
              <a:rPr lang="pl-PL" sz="2400" dirty="0" err="1"/>
              <a:t>vybraného</a:t>
            </a:r>
            <a:r>
              <a:rPr lang="pl-PL" sz="2400" dirty="0"/>
              <a:t> </a:t>
            </a:r>
            <a:r>
              <a:rPr lang="pl-PL" sz="2400" dirty="0" err="1"/>
              <a:t>módneho</a:t>
            </a:r>
            <a:r>
              <a:rPr lang="pl-PL" sz="2400" dirty="0"/>
              <a:t> </a:t>
            </a:r>
            <a:r>
              <a:rPr lang="pl-PL" sz="2400" dirty="0" err="1"/>
              <a:t>tvorcu</a:t>
            </a:r>
            <a:r>
              <a:rPr lang="pl-PL" sz="2400" dirty="0"/>
              <a:t>,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Fotografie, </a:t>
            </a:r>
            <a:r>
              <a:rPr lang="pl-PL" sz="2400" dirty="0" err="1"/>
              <a:t>ktoré</a:t>
            </a:r>
            <a:r>
              <a:rPr lang="pl-PL" sz="2400" dirty="0"/>
              <a:t> </a:t>
            </a:r>
            <a:r>
              <a:rPr lang="pl-PL" sz="2400" dirty="0" err="1"/>
              <a:t>zobrazia</a:t>
            </a:r>
            <a:r>
              <a:rPr lang="pl-PL" sz="2400" dirty="0"/>
              <a:t> </a:t>
            </a:r>
            <a:r>
              <a:rPr lang="pl-PL" sz="2400" dirty="0" err="1"/>
              <a:t>činnosť</a:t>
            </a:r>
            <a:r>
              <a:rPr lang="pl-PL" sz="2400" dirty="0"/>
              <a:t> </a:t>
            </a:r>
            <a:r>
              <a:rPr lang="pl-PL" sz="2400" dirty="0" err="1"/>
              <a:t>daného</a:t>
            </a:r>
            <a:r>
              <a:rPr lang="pl-PL" sz="2400" dirty="0"/>
              <a:t> </a:t>
            </a:r>
            <a:r>
              <a:rPr lang="pl-PL" sz="2400" dirty="0" err="1"/>
              <a:t>dizajnéra</a:t>
            </a:r>
            <a:r>
              <a:rPr lang="pl-PL" sz="2400" dirty="0"/>
              <a:t> a </a:t>
            </a:r>
            <a:r>
              <a:rPr lang="pl-PL" sz="2400" dirty="0" err="1"/>
              <a:t>porovnanie</a:t>
            </a:r>
            <a:r>
              <a:rPr lang="pl-PL" sz="2400" dirty="0"/>
              <a:t> </a:t>
            </a:r>
            <a:r>
              <a:rPr lang="pl-PL" sz="2400" dirty="0" err="1"/>
              <a:t>zmien</a:t>
            </a:r>
            <a:r>
              <a:rPr lang="pl-PL" sz="2400" dirty="0"/>
              <a:t> </a:t>
            </a:r>
            <a:r>
              <a:rPr lang="pl-PL" sz="2400" dirty="0" err="1"/>
              <a:t>jeho</a:t>
            </a:r>
            <a:r>
              <a:rPr lang="pl-PL" sz="2400" dirty="0"/>
              <a:t> </a:t>
            </a:r>
            <a:r>
              <a:rPr lang="pl-PL" sz="2400" dirty="0" err="1"/>
              <a:t>tvorby</a:t>
            </a:r>
            <a:r>
              <a:rPr lang="pl-PL" sz="2400" dirty="0"/>
              <a:t> v </a:t>
            </a:r>
            <a:r>
              <a:rPr lang="pl-PL" sz="2400" dirty="0" err="1"/>
              <a:t>priebehu</a:t>
            </a:r>
            <a:r>
              <a:rPr lang="pl-PL" sz="2400" dirty="0"/>
              <a:t> </a:t>
            </a:r>
            <a:r>
              <a:rPr lang="pl-PL" sz="2400" dirty="0" err="1"/>
              <a:t>rokov</a:t>
            </a:r>
            <a:r>
              <a:rPr lang="pl-PL" sz="2400" dirty="0"/>
              <a:t>,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 err="1"/>
              <a:t>Odôvodnenie</a:t>
            </a:r>
            <a:r>
              <a:rPr lang="pl-PL" sz="2400" dirty="0"/>
              <a:t> </a:t>
            </a:r>
            <a:r>
              <a:rPr lang="pl-PL" sz="2400" dirty="0" err="1"/>
              <a:t>vášho</a:t>
            </a:r>
            <a:r>
              <a:rPr lang="pl-PL" sz="2400" dirty="0"/>
              <a:t> </a:t>
            </a:r>
            <a:r>
              <a:rPr lang="pl-PL" sz="2400" dirty="0" err="1"/>
              <a:t>výberu</a:t>
            </a:r>
            <a:r>
              <a:rPr lang="pl-PL" sz="2400" dirty="0"/>
              <a:t> -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daný</a:t>
            </a:r>
            <a:r>
              <a:rPr lang="pl-PL" sz="2400" dirty="0"/>
              <a:t> </a:t>
            </a:r>
            <a:r>
              <a:rPr lang="pl-PL" sz="2400" dirty="0" err="1"/>
              <a:t>umelec</a:t>
            </a:r>
            <a:r>
              <a:rPr lang="pl-PL" sz="2400" dirty="0"/>
              <a:t> </a:t>
            </a:r>
            <a:r>
              <a:rPr lang="pl-PL" sz="2400" dirty="0" err="1"/>
              <a:t>získal</a:t>
            </a:r>
            <a:r>
              <a:rPr lang="pl-PL" sz="2400" dirty="0"/>
              <a:t> </a:t>
            </a:r>
            <a:r>
              <a:rPr lang="pl-PL" sz="2400" dirty="0" err="1"/>
              <a:t>vaše</a:t>
            </a:r>
            <a:r>
              <a:rPr lang="pl-PL" sz="2400" dirty="0"/>
              <a:t> uznanie.</a:t>
            </a:r>
          </a:p>
          <a:p>
            <a:pPr marL="0" indent="0" algn="just">
              <a:buNone/>
            </a:pPr>
            <a:r>
              <a:rPr lang="pl-PL" sz="2400" dirty="0" err="1"/>
              <a:t>Prehliadnite</a:t>
            </a:r>
            <a:r>
              <a:rPr lang="pl-PL" sz="2400" dirty="0"/>
              <a:t> si fotografie </a:t>
            </a:r>
            <a:r>
              <a:rPr lang="pl-PL" sz="2400" dirty="0" err="1"/>
              <a:t>vašich</a:t>
            </a:r>
            <a:r>
              <a:rPr lang="pl-PL" sz="2400" dirty="0"/>
              <a:t> </a:t>
            </a:r>
            <a:r>
              <a:rPr lang="pl-PL" sz="2400" dirty="0" err="1"/>
              <a:t>rodičov</a:t>
            </a:r>
            <a:r>
              <a:rPr lang="pl-PL" sz="2400" dirty="0"/>
              <a:t> a </a:t>
            </a:r>
            <a:r>
              <a:rPr lang="pl-PL" sz="2400" dirty="0" err="1"/>
              <a:t>starých</a:t>
            </a:r>
            <a:r>
              <a:rPr lang="pl-PL" sz="2400" dirty="0"/>
              <a:t> </a:t>
            </a:r>
            <a:r>
              <a:rPr lang="pl-PL" sz="2400" dirty="0" err="1"/>
              <a:t>rodičov</a:t>
            </a:r>
            <a:r>
              <a:rPr lang="pl-PL" sz="2400" dirty="0"/>
              <a:t> - </a:t>
            </a:r>
            <a:r>
              <a:rPr lang="pl-PL" sz="2400" dirty="0" err="1"/>
              <a:t>možno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niektoré</a:t>
            </a:r>
            <a:r>
              <a:rPr lang="pl-PL" sz="2400" dirty="0"/>
              <a:t> </a:t>
            </a:r>
            <a:r>
              <a:rPr lang="pl-PL" sz="2400" dirty="0" err="1"/>
              <a:t>prvky</a:t>
            </a:r>
            <a:r>
              <a:rPr lang="pl-PL" sz="2400" dirty="0"/>
              <a:t> ich </a:t>
            </a:r>
            <a:r>
              <a:rPr lang="pl-PL" sz="2400" dirty="0" err="1"/>
              <a:t>oblečenia</a:t>
            </a:r>
            <a:r>
              <a:rPr lang="pl-PL" sz="2400" dirty="0"/>
              <a:t> </a:t>
            </a:r>
            <a:r>
              <a:rPr lang="pl-PL" sz="2400" dirty="0" err="1"/>
              <a:t>objavujú</a:t>
            </a:r>
            <a:r>
              <a:rPr lang="pl-PL" sz="2400" dirty="0"/>
              <a:t> aj v </a:t>
            </a:r>
            <a:r>
              <a:rPr lang="pl-PL" sz="2400" dirty="0" err="1"/>
              <a:t>dnešnej</a:t>
            </a:r>
            <a:r>
              <a:rPr lang="pl-PL" sz="2400" dirty="0"/>
              <a:t> </a:t>
            </a:r>
            <a:r>
              <a:rPr lang="pl-PL" sz="2400" dirty="0" err="1"/>
              <a:t>dobe</a:t>
            </a:r>
            <a:r>
              <a:rPr lang="pl-PL" sz="2400" dirty="0"/>
              <a:t> </a:t>
            </a:r>
            <a:r>
              <a:rPr lang="pl-PL" sz="2400" dirty="0" err="1"/>
              <a:t>vo</a:t>
            </a:r>
            <a:r>
              <a:rPr lang="pl-PL" sz="2400" dirty="0"/>
              <a:t> </a:t>
            </a:r>
            <a:r>
              <a:rPr lang="pl-PL" sz="2400" dirty="0" err="1"/>
              <a:t>vašej</a:t>
            </a:r>
            <a:r>
              <a:rPr lang="pl-PL" sz="2400" dirty="0"/>
              <a:t> </a:t>
            </a:r>
            <a:r>
              <a:rPr lang="pl-PL" sz="2400" dirty="0" err="1"/>
              <a:t>skrini</a:t>
            </a:r>
            <a:r>
              <a:rPr lang="pl-PL" sz="2400" dirty="0"/>
              <a:t>? </a:t>
            </a:r>
            <a:r>
              <a:rPr lang="pl-PL" sz="2400" dirty="0" err="1"/>
              <a:t>Môžeme</a:t>
            </a:r>
            <a:r>
              <a:rPr lang="pl-PL" sz="2400" dirty="0"/>
              <a:t> </a:t>
            </a:r>
            <a:r>
              <a:rPr lang="pl-PL" sz="2400" dirty="0" err="1"/>
              <a:t>teda</a:t>
            </a:r>
            <a:r>
              <a:rPr lang="pl-PL" sz="2400" dirty="0"/>
              <a:t> </a:t>
            </a:r>
            <a:r>
              <a:rPr lang="pl-PL" sz="2400" dirty="0" err="1"/>
              <a:t>povedať</a:t>
            </a:r>
            <a:r>
              <a:rPr lang="pl-PL" sz="2400" dirty="0"/>
              <a:t>, </a:t>
            </a:r>
            <a:r>
              <a:rPr lang="pl-PL" sz="2400" dirty="0" err="1"/>
              <a:t>že</a:t>
            </a:r>
            <a:r>
              <a:rPr lang="pl-PL" sz="2400" dirty="0"/>
              <a:t> "</a:t>
            </a:r>
            <a:r>
              <a:rPr lang="pl-PL" sz="2400" dirty="0" err="1"/>
              <a:t>móda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</a:t>
            </a:r>
            <a:r>
              <a:rPr lang="pl-PL" sz="2400" dirty="0" err="1"/>
              <a:t>vrátila</a:t>
            </a:r>
            <a:r>
              <a:rPr lang="pl-PL" sz="2400" dirty="0"/>
              <a:t>"?</a:t>
            </a:r>
          </a:p>
        </p:txBody>
      </p:sp>
      <p:pic>
        <p:nvPicPr>
          <p:cNvPr id="4098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290754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6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err="1"/>
              <a:t>Čo</a:t>
            </a:r>
            <a:r>
              <a:rPr lang="pl-PL" sz="2400" dirty="0"/>
              <a:t> je LAPBOOK?</a:t>
            </a:r>
          </a:p>
          <a:p>
            <a:pPr marL="0" indent="0" algn="just">
              <a:buNone/>
            </a:pPr>
            <a:r>
              <a:rPr lang="pl-PL" sz="2400" dirty="0"/>
              <a:t>LAPBOOK je </a:t>
            </a:r>
            <a:r>
              <a:rPr lang="pl-PL" sz="2400" dirty="0" err="1"/>
              <a:t>akýmsi</a:t>
            </a:r>
            <a:r>
              <a:rPr lang="pl-PL" sz="2400" dirty="0"/>
              <a:t> </a:t>
            </a:r>
            <a:r>
              <a:rPr lang="pl-PL" sz="2400" dirty="0" err="1"/>
              <a:t>tematickým</a:t>
            </a:r>
            <a:r>
              <a:rPr lang="pl-PL" sz="2400" dirty="0"/>
              <a:t> </a:t>
            </a:r>
            <a:r>
              <a:rPr lang="pl-PL" sz="2400" dirty="0" err="1"/>
              <a:t>priečinkom</a:t>
            </a:r>
            <a:r>
              <a:rPr lang="pl-PL" sz="2400" dirty="0"/>
              <a:t>, do </a:t>
            </a:r>
            <a:r>
              <a:rPr lang="pl-PL" sz="2400" dirty="0" err="1"/>
              <a:t>ktorého</a:t>
            </a:r>
            <a:r>
              <a:rPr lang="pl-PL" sz="2400" dirty="0"/>
              <a:t> </a:t>
            </a:r>
            <a:r>
              <a:rPr lang="pl-PL" sz="2400" dirty="0" err="1"/>
              <a:t>môžeme</a:t>
            </a:r>
            <a:r>
              <a:rPr lang="pl-PL" sz="2400" dirty="0"/>
              <a:t> </a:t>
            </a:r>
            <a:r>
              <a:rPr lang="pl-PL" sz="2400" dirty="0" err="1"/>
              <a:t>umiestniť</a:t>
            </a:r>
            <a:r>
              <a:rPr lang="pl-PL" sz="2400" dirty="0"/>
              <a:t> </a:t>
            </a:r>
            <a:r>
              <a:rPr lang="pl-PL" sz="2400" dirty="0" err="1"/>
              <a:t>informácie</a:t>
            </a:r>
            <a:r>
              <a:rPr lang="pl-PL" sz="2400" dirty="0"/>
              <a:t> na </a:t>
            </a:r>
            <a:r>
              <a:rPr lang="pl-PL" sz="2400" dirty="0" err="1"/>
              <a:t>vybrané</a:t>
            </a:r>
            <a:r>
              <a:rPr lang="pl-PL" sz="2400" dirty="0"/>
              <a:t> </a:t>
            </a:r>
            <a:r>
              <a:rPr lang="pl-PL" sz="2400" dirty="0" err="1"/>
              <a:t>témy</a:t>
            </a:r>
            <a:r>
              <a:rPr lang="pl-PL" sz="2400" dirty="0"/>
              <a:t>. </a:t>
            </a:r>
            <a:r>
              <a:rPr lang="pl-PL" sz="2400" dirty="0" err="1"/>
              <a:t>Tieto</a:t>
            </a:r>
            <a:r>
              <a:rPr lang="pl-PL" sz="2400" dirty="0"/>
              <a:t> </a:t>
            </a:r>
            <a:r>
              <a:rPr lang="pl-PL" sz="2400" dirty="0" err="1"/>
              <a:t>informácie</a:t>
            </a:r>
            <a:r>
              <a:rPr lang="pl-PL" sz="2400" dirty="0"/>
              <a:t> </a:t>
            </a:r>
            <a:r>
              <a:rPr lang="pl-PL" sz="2400" dirty="0" err="1"/>
              <a:t>však</a:t>
            </a:r>
            <a:r>
              <a:rPr lang="pl-PL" sz="2400" dirty="0"/>
              <a:t> nie </a:t>
            </a:r>
            <a:r>
              <a:rPr lang="pl-PL" sz="2400" dirty="0" err="1"/>
              <a:t>sú</a:t>
            </a:r>
            <a:r>
              <a:rPr lang="pl-PL" sz="2400" dirty="0"/>
              <a:t> </a:t>
            </a:r>
            <a:r>
              <a:rPr lang="pl-PL" sz="2400" dirty="0" err="1"/>
              <a:t>zozbierané</a:t>
            </a:r>
            <a:r>
              <a:rPr lang="pl-PL" sz="2400" dirty="0"/>
              <a:t>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výstrižky</a:t>
            </a:r>
            <a:r>
              <a:rPr lang="pl-PL" sz="2400" dirty="0"/>
              <a:t> z </a:t>
            </a:r>
            <a:r>
              <a:rPr lang="pl-PL" sz="2400" dirty="0" err="1"/>
              <a:t>novín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r>
              <a:rPr lang="pl-PL" sz="2400" dirty="0" err="1"/>
              <a:t>Tento</a:t>
            </a:r>
            <a:r>
              <a:rPr lang="pl-PL" sz="2400" dirty="0"/>
              <a:t> </a:t>
            </a:r>
            <a:r>
              <a:rPr lang="pl-PL" sz="2400" dirty="0" err="1"/>
              <a:t>priečinok</a:t>
            </a:r>
            <a:r>
              <a:rPr lang="pl-PL" sz="2400" dirty="0"/>
              <a:t> </a:t>
            </a:r>
            <a:r>
              <a:rPr lang="pl-PL" sz="2400" dirty="0" err="1"/>
              <a:t>slúži</a:t>
            </a:r>
            <a:r>
              <a:rPr lang="pl-PL" sz="2400" dirty="0"/>
              <a:t> </a:t>
            </a:r>
            <a:r>
              <a:rPr lang="pl-PL" sz="2400" dirty="0" err="1"/>
              <a:t>skôr</a:t>
            </a:r>
            <a:r>
              <a:rPr lang="pl-PL" sz="2400" dirty="0"/>
              <a:t>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interaktívny</a:t>
            </a:r>
            <a:r>
              <a:rPr lang="pl-PL" sz="2400" dirty="0"/>
              <a:t> </a:t>
            </a:r>
            <a:r>
              <a:rPr lang="pl-PL" sz="2400" dirty="0" err="1"/>
              <a:t>priestor</a:t>
            </a:r>
            <a:r>
              <a:rPr lang="pl-PL" sz="2400" dirty="0"/>
              <a:t> na </a:t>
            </a:r>
            <a:r>
              <a:rPr lang="pl-PL" sz="2400" dirty="0" err="1"/>
              <a:t>kresby</a:t>
            </a:r>
            <a:r>
              <a:rPr lang="pl-PL" sz="2400" dirty="0"/>
              <a:t>, </a:t>
            </a:r>
            <a:r>
              <a:rPr lang="pl-PL" sz="2400" dirty="0" err="1"/>
              <a:t>rozprávky</a:t>
            </a:r>
            <a:r>
              <a:rPr lang="pl-PL" sz="2400" dirty="0"/>
              <a:t>, grafy, </a:t>
            </a:r>
            <a:r>
              <a:rPr lang="pl-PL" sz="2400" dirty="0" err="1"/>
              <a:t>slová</a:t>
            </a:r>
            <a:r>
              <a:rPr lang="pl-PL" sz="2400" dirty="0"/>
              <a:t>, </a:t>
            </a:r>
            <a:r>
              <a:rPr lang="pl-PL" sz="2400" dirty="0" err="1"/>
              <a:t>termíny</a:t>
            </a:r>
            <a:r>
              <a:rPr lang="pl-PL" sz="2400" dirty="0"/>
              <a:t> </a:t>
            </a:r>
            <a:r>
              <a:rPr lang="pl-PL" sz="2400" dirty="0" err="1"/>
              <a:t>alebo</a:t>
            </a:r>
            <a:r>
              <a:rPr lang="pl-PL" sz="2400" dirty="0"/>
              <a:t> fotografie. </a:t>
            </a:r>
            <a:r>
              <a:rPr lang="pl-PL" sz="2400" dirty="0" err="1"/>
              <a:t>Všetko</a:t>
            </a:r>
            <a:r>
              <a:rPr lang="pl-PL" sz="2400" dirty="0"/>
              <a:t> je </a:t>
            </a:r>
            <a:r>
              <a:rPr lang="pl-PL" sz="2400" dirty="0" err="1"/>
              <a:t>umiestnené</a:t>
            </a:r>
            <a:r>
              <a:rPr lang="pl-PL" sz="2400" dirty="0"/>
              <a:t> v </a:t>
            </a:r>
            <a:r>
              <a:rPr lang="pl-PL" sz="2400" dirty="0" err="1"/>
              <a:t>vreckách</a:t>
            </a:r>
            <a:r>
              <a:rPr lang="pl-PL" sz="2400" dirty="0"/>
              <a:t>, </a:t>
            </a:r>
            <a:r>
              <a:rPr lang="pl-PL" sz="2400" dirty="0" err="1"/>
              <a:t>knižkách</a:t>
            </a:r>
            <a:r>
              <a:rPr lang="pl-PL" sz="2400" dirty="0"/>
              <a:t> </a:t>
            </a:r>
            <a:r>
              <a:rPr lang="pl-PL" sz="2400" dirty="0" err="1"/>
              <a:t>rôznych</a:t>
            </a:r>
            <a:r>
              <a:rPr lang="pl-PL" sz="2400" dirty="0"/>
              <a:t> </a:t>
            </a:r>
            <a:r>
              <a:rPr lang="pl-PL" sz="2400" dirty="0" err="1"/>
              <a:t>tvarov</a:t>
            </a:r>
            <a:r>
              <a:rPr lang="pl-PL" sz="2400" dirty="0"/>
              <a:t> a na </a:t>
            </a:r>
            <a:r>
              <a:rPr lang="pl-PL" sz="2400" dirty="0" err="1"/>
              <a:t>kartičkách</a:t>
            </a:r>
            <a:r>
              <a:rPr lang="pl-PL" sz="2400" dirty="0"/>
              <a:t>.</a:t>
            </a:r>
          </a:p>
        </p:txBody>
      </p:sp>
      <p:pic>
        <p:nvPicPr>
          <p:cNvPr id="7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304822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4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36967" y="2216833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err="1"/>
              <a:t>Majte</a:t>
            </a:r>
            <a:r>
              <a:rPr lang="pl-PL" sz="2400" dirty="0"/>
              <a:t> na </a:t>
            </a:r>
            <a:r>
              <a:rPr lang="pl-PL" sz="2400" dirty="0" err="1"/>
              <a:t>pamäti</a:t>
            </a:r>
            <a:r>
              <a:rPr lang="pl-PL" sz="2400" dirty="0"/>
              <a:t>, </a:t>
            </a:r>
            <a:r>
              <a:rPr lang="pl-PL" sz="2400" dirty="0" err="1"/>
              <a:t>čo</a:t>
            </a:r>
            <a:r>
              <a:rPr lang="pl-PL" sz="2400" dirty="0"/>
              <a:t> </a:t>
            </a:r>
            <a:r>
              <a:rPr lang="pl-PL" sz="2400" dirty="0" err="1"/>
              <a:t>bude</a:t>
            </a:r>
            <a:r>
              <a:rPr lang="pl-PL" sz="2400" dirty="0"/>
              <a:t> </a:t>
            </a:r>
            <a:r>
              <a:rPr lang="pl-PL" sz="2400" dirty="0" err="1"/>
              <a:t>učiteľ</a:t>
            </a:r>
            <a:r>
              <a:rPr lang="pl-PL" sz="2400" dirty="0"/>
              <a:t> </a:t>
            </a:r>
            <a:r>
              <a:rPr lang="pl-PL" sz="2400" dirty="0" err="1"/>
              <a:t>hodnotiť</a:t>
            </a:r>
            <a:r>
              <a:rPr lang="pl-PL" sz="2400" dirty="0"/>
              <a:t>, </a:t>
            </a:r>
            <a:r>
              <a:rPr lang="pl-PL" sz="2400" dirty="0" err="1"/>
              <a:t>nižšie</a:t>
            </a:r>
            <a:r>
              <a:rPr lang="pl-PL" sz="2400" dirty="0"/>
              <a:t> </a:t>
            </a:r>
            <a:r>
              <a:rPr lang="pl-PL" sz="2400" dirty="0" err="1"/>
              <a:t>niekoľko</a:t>
            </a:r>
            <a:r>
              <a:rPr lang="pl-PL" sz="2400" dirty="0"/>
              <a:t> </a:t>
            </a:r>
            <a:r>
              <a:rPr lang="pl-PL" sz="2400" dirty="0" err="1"/>
              <a:t>tipov</a:t>
            </a:r>
            <a:r>
              <a:rPr lang="pl-PL" sz="2400" dirty="0"/>
              <a:t>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pl-PL" sz="2400" dirty="0" err="1"/>
              <a:t>Informácie</a:t>
            </a:r>
            <a:r>
              <a:rPr lang="pl-PL" sz="2400" dirty="0"/>
              <a:t> a </a:t>
            </a:r>
            <a:r>
              <a:rPr lang="pl-PL" sz="2400" dirty="0" err="1"/>
              <a:t>obsah</a:t>
            </a:r>
            <a:r>
              <a:rPr lang="pl-PL" sz="2400" dirty="0"/>
              <a:t> - </a:t>
            </a:r>
            <a:r>
              <a:rPr lang="pl-PL" sz="2400" dirty="0" err="1"/>
              <a:t>musia</a:t>
            </a:r>
            <a:r>
              <a:rPr lang="pl-PL" sz="2400" dirty="0"/>
              <a:t> </a:t>
            </a:r>
            <a:r>
              <a:rPr lang="pl-PL" sz="2400" dirty="0" err="1"/>
              <a:t>byť</a:t>
            </a:r>
            <a:r>
              <a:rPr lang="pl-PL" sz="2400" dirty="0"/>
              <a:t> </a:t>
            </a:r>
            <a:r>
              <a:rPr lang="pl-PL" sz="2400" dirty="0" err="1"/>
              <a:t>spoľahlivé</a:t>
            </a:r>
            <a:r>
              <a:rPr lang="pl-PL" sz="2400" dirty="0"/>
              <a:t> a </a:t>
            </a:r>
            <a:r>
              <a:rPr lang="pl-PL" sz="2400" dirty="0" err="1"/>
              <a:t>odborné</a:t>
            </a:r>
            <a:r>
              <a:rPr lang="pl-PL" sz="2400" dirty="0"/>
              <a:t>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pl-PL" sz="2400" dirty="0" err="1"/>
              <a:t>Zaujímavý</a:t>
            </a:r>
            <a:r>
              <a:rPr lang="pl-PL" sz="2400" dirty="0"/>
              <a:t> </a:t>
            </a:r>
            <a:r>
              <a:rPr lang="pl-PL" sz="2400" dirty="0" err="1"/>
              <a:t>spôsob</a:t>
            </a:r>
            <a:r>
              <a:rPr lang="pl-PL" sz="2400" dirty="0"/>
              <a:t> </a:t>
            </a:r>
            <a:r>
              <a:rPr lang="pl-PL" sz="2400" dirty="0" err="1"/>
              <a:t>prezentácie</a:t>
            </a:r>
            <a:r>
              <a:rPr lang="pl-PL" sz="2400" dirty="0"/>
              <a:t> </a:t>
            </a:r>
            <a:r>
              <a:rPr lang="pl-PL" sz="2400" dirty="0" err="1"/>
              <a:t>vykonaných</a:t>
            </a:r>
            <a:r>
              <a:rPr lang="pl-PL" sz="2400" dirty="0"/>
              <a:t> </a:t>
            </a:r>
            <a:r>
              <a:rPr lang="pl-PL" sz="2400" dirty="0" err="1"/>
              <a:t>úloh</a:t>
            </a:r>
            <a:r>
              <a:rPr lang="pl-PL" sz="2400" dirty="0"/>
              <a:t>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pl-PL" sz="2400" dirty="0" err="1"/>
              <a:t>Zapojenie</a:t>
            </a:r>
            <a:r>
              <a:rPr lang="pl-PL" sz="2400" dirty="0"/>
              <a:t> a </a:t>
            </a:r>
            <a:r>
              <a:rPr lang="pl-PL" sz="2400" dirty="0" err="1"/>
              <a:t>tímová</a:t>
            </a:r>
            <a:r>
              <a:rPr lang="pl-PL" sz="2400" dirty="0"/>
              <a:t> </a:t>
            </a:r>
            <a:r>
              <a:rPr lang="pl-PL" sz="2400" dirty="0" err="1"/>
              <a:t>práca</a:t>
            </a:r>
            <a:r>
              <a:rPr lang="pl-PL" sz="2400" dirty="0"/>
              <a:t> - </a:t>
            </a:r>
            <a:r>
              <a:rPr lang="pl-PL" sz="2400" dirty="0" err="1"/>
              <a:t>počas</a:t>
            </a:r>
            <a:r>
              <a:rPr lang="pl-PL" sz="2400" dirty="0"/>
              <a:t> </a:t>
            </a:r>
            <a:r>
              <a:rPr lang="pl-PL" sz="2400" dirty="0" err="1"/>
              <a:t>prípravy</a:t>
            </a:r>
            <a:r>
              <a:rPr lang="pl-PL" sz="2400" dirty="0"/>
              <a:t> </a:t>
            </a:r>
            <a:r>
              <a:rPr lang="pl-PL" sz="2400" dirty="0" err="1"/>
              <a:t>prezentácie</a:t>
            </a:r>
            <a:r>
              <a:rPr lang="pl-PL" sz="2400" dirty="0"/>
              <a:t> a </a:t>
            </a:r>
            <a:r>
              <a:rPr lang="pl-PL" sz="2400" dirty="0" err="1"/>
              <a:t>LAPBOOKu</a:t>
            </a:r>
            <a:r>
              <a:rPr lang="pl-PL" sz="2400" dirty="0"/>
              <a:t>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pl-PL" sz="2400" dirty="0" err="1"/>
              <a:t>Atraktívne</a:t>
            </a:r>
            <a:r>
              <a:rPr lang="pl-PL" sz="2400" dirty="0"/>
              <a:t> </a:t>
            </a:r>
            <a:r>
              <a:rPr lang="pl-PL" sz="2400" dirty="0" err="1"/>
              <a:t>vyhotovenie</a:t>
            </a:r>
            <a:r>
              <a:rPr lang="pl-PL" sz="2400" dirty="0"/>
              <a:t> </a:t>
            </a:r>
            <a:r>
              <a:rPr lang="pl-PL" sz="2400" dirty="0" err="1"/>
              <a:t>ako</a:t>
            </a:r>
            <a:r>
              <a:rPr lang="pl-PL" sz="2400" dirty="0"/>
              <a:t> </a:t>
            </a:r>
            <a:r>
              <a:rPr lang="pl-PL" sz="2400" dirty="0" err="1"/>
              <a:t>prezentácie</a:t>
            </a:r>
            <a:r>
              <a:rPr lang="pl-PL" sz="2400" dirty="0"/>
              <a:t>, tak aj </a:t>
            </a:r>
            <a:r>
              <a:rPr lang="pl-PL" sz="2400" dirty="0" err="1"/>
              <a:t>LAPBOOKu</a:t>
            </a:r>
            <a:r>
              <a:rPr lang="pl-PL" sz="2400" dirty="0"/>
              <a:t>.</a:t>
            </a:r>
          </a:p>
        </p:txBody>
      </p:sp>
      <p:pic>
        <p:nvPicPr>
          <p:cNvPr id="7170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0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I TÝŽDEŇ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Zoznámenie</a:t>
            </a:r>
            <a:r>
              <a:rPr lang="pl-PL" sz="2400" dirty="0"/>
              <a:t> </a:t>
            </a:r>
            <a:r>
              <a:rPr lang="pl-PL" sz="2400" dirty="0" err="1"/>
              <a:t>sa</a:t>
            </a:r>
            <a:r>
              <a:rPr lang="pl-PL" sz="2400" dirty="0"/>
              <a:t> s </a:t>
            </a:r>
            <a:r>
              <a:rPr lang="pl-PL" sz="2400" dirty="0" err="1"/>
              <a:t>obsahom</a:t>
            </a:r>
            <a:r>
              <a:rPr lang="pl-PL" sz="2400" dirty="0"/>
              <a:t> </a:t>
            </a:r>
            <a:r>
              <a:rPr lang="pl-PL" sz="2400" dirty="0" err="1"/>
              <a:t>úloh</a:t>
            </a:r>
            <a:r>
              <a:rPr lang="pl-PL" sz="2400" dirty="0"/>
              <a:t> </a:t>
            </a:r>
            <a:r>
              <a:rPr lang="pl-PL" sz="2400" dirty="0" err="1"/>
              <a:t>určených</a:t>
            </a:r>
            <a:r>
              <a:rPr lang="pl-PL" sz="2400" dirty="0"/>
              <a:t> na </a:t>
            </a:r>
            <a:r>
              <a:rPr lang="pl-PL" sz="2400" dirty="0" err="1"/>
              <a:t>vykonanie</a:t>
            </a:r>
            <a:r>
              <a:rPr lang="pl-PL" sz="2400" dirty="0"/>
              <a:t>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Rozdelenie</a:t>
            </a:r>
            <a:r>
              <a:rPr lang="pl-PL" sz="2400" dirty="0"/>
              <a:t> </a:t>
            </a:r>
            <a:r>
              <a:rPr lang="pl-PL" sz="2400" dirty="0" err="1"/>
              <a:t>triedy</a:t>
            </a:r>
            <a:r>
              <a:rPr lang="pl-PL" sz="2400" dirty="0"/>
              <a:t> na </a:t>
            </a:r>
            <a:r>
              <a:rPr lang="pl-PL" sz="2400" dirty="0" err="1"/>
              <a:t>dve</a:t>
            </a:r>
            <a:r>
              <a:rPr lang="pl-PL" sz="2400" dirty="0"/>
              <a:t> skupiny.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Zmysluplný</a:t>
            </a:r>
            <a:r>
              <a:rPr lang="pl-PL" sz="2400" dirty="0"/>
              <a:t> </a:t>
            </a:r>
            <a:r>
              <a:rPr lang="pl-PL" sz="2400" dirty="0" err="1"/>
              <a:t>výber</a:t>
            </a:r>
            <a:r>
              <a:rPr lang="pl-PL" sz="2400" dirty="0"/>
              <a:t> </a:t>
            </a:r>
            <a:r>
              <a:rPr lang="pl-PL" sz="2400" dirty="0" err="1"/>
              <a:t>módneho</a:t>
            </a:r>
            <a:r>
              <a:rPr lang="pl-PL" sz="2400" dirty="0"/>
              <a:t> </a:t>
            </a:r>
            <a:r>
              <a:rPr lang="pl-PL" sz="2400" dirty="0" err="1"/>
              <a:t>dizajnéra</a:t>
            </a:r>
            <a:r>
              <a:rPr lang="pl-PL" sz="2400" dirty="0"/>
              <a:t>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Analýza</a:t>
            </a:r>
            <a:r>
              <a:rPr lang="pl-PL" sz="2400" dirty="0"/>
              <a:t> </a:t>
            </a:r>
            <a:r>
              <a:rPr lang="pl-PL" sz="2400" dirty="0" err="1"/>
              <a:t>bezpečného</a:t>
            </a:r>
            <a:r>
              <a:rPr lang="pl-PL" sz="2400" dirty="0"/>
              <a:t> </a:t>
            </a:r>
            <a:r>
              <a:rPr lang="pl-PL" sz="2400" dirty="0" err="1"/>
              <a:t>využívania</a:t>
            </a:r>
            <a:r>
              <a:rPr lang="pl-PL" sz="2400" dirty="0"/>
              <a:t> </a:t>
            </a:r>
            <a:r>
              <a:rPr lang="pl-PL" sz="2400" dirty="0" err="1"/>
              <a:t>internetových</a:t>
            </a:r>
            <a:r>
              <a:rPr lang="pl-PL" sz="2400" dirty="0"/>
              <a:t> </a:t>
            </a:r>
            <a:r>
              <a:rPr lang="pl-PL" sz="2400" dirty="0" err="1"/>
              <a:t>zdrojov</a:t>
            </a:r>
            <a:r>
              <a:rPr lang="pl-PL" sz="2400" dirty="0"/>
              <a:t>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 err="1"/>
              <a:t>Vytvorenie</a:t>
            </a:r>
            <a:r>
              <a:rPr lang="pl-PL" sz="2400" dirty="0"/>
              <a:t> </a:t>
            </a:r>
            <a:r>
              <a:rPr lang="pl-PL" sz="2400" dirty="0" err="1"/>
              <a:t>konkrétneho</a:t>
            </a:r>
            <a:r>
              <a:rPr lang="pl-PL" sz="2400" dirty="0"/>
              <a:t> </a:t>
            </a:r>
            <a:r>
              <a:rPr lang="pl-PL" sz="2400" dirty="0" err="1"/>
              <a:t>plánu</a:t>
            </a:r>
            <a:r>
              <a:rPr lang="pl-PL" sz="2400" dirty="0"/>
              <a:t> </a:t>
            </a:r>
            <a:r>
              <a:rPr lang="pl-PL" sz="2400" dirty="0" err="1"/>
              <a:t>prezentácie</a:t>
            </a:r>
            <a:r>
              <a:rPr lang="pl-PL" sz="2400" dirty="0"/>
              <a:t> </a:t>
            </a:r>
            <a:r>
              <a:rPr lang="pl-PL" sz="2400" dirty="0" err="1"/>
              <a:t>pomocou</a:t>
            </a:r>
            <a:r>
              <a:rPr lang="pl-PL" sz="2400" dirty="0"/>
              <a:t> </a:t>
            </a:r>
            <a:r>
              <a:rPr lang="pl-PL" sz="2400" dirty="0" err="1"/>
              <a:t>multimédií</a:t>
            </a:r>
            <a:r>
              <a:rPr lang="pl-PL" sz="2400" dirty="0"/>
              <a:t> a </a:t>
            </a:r>
            <a:r>
              <a:rPr lang="pl-PL" sz="2400" dirty="0" err="1"/>
              <a:t>LAPBOOK'u</a:t>
            </a:r>
            <a:r>
              <a:rPr lang="pl-PL" sz="2400" dirty="0"/>
              <a:t>.</a:t>
            </a:r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58767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513</TotalTime>
  <Words>1062</Words>
  <Application>Microsoft Office PowerPoint</Application>
  <PresentationFormat>Panoramiczny</PresentationFormat>
  <Paragraphs>129</Paragraphs>
  <Slides>18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Trebuchet MS</vt:lpstr>
      <vt:lpstr>Wingdings 2</vt:lpstr>
      <vt:lpstr>HDOfficeLightV0</vt:lpstr>
      <vt:lpstr>Retrospekcja</vt:lpstr>
      <vt:lpstr>SVET MÓDY</vt:lpstr>
      <vt:lpstr>ÚVOD</vt:lpstr>
      <vt:lpstr>ÚVOD</vt:lpstr>
      <vt:lpstr>ÚLOHA</vt:lpstr>
      <vt:lpstr>ÚLOHA</vt:lpstr>
      <vt:lpstr>PROCES</vt:lpstr>
      <vt:lpstr>PROCES</vt:lpstr>
      <vt:lpstr>PROCES</vt:lpstr>
      <vt:lpstr>PROCES – I TÝŽDEŇ</vt:lpstr>
      <vt:lpstr>PROCES – II/III TÝŽDEŇ</vt:lpstr>
      <vt:lpstr>ZDROJE</vt:lpstr>
      <vt:lpstr>HODNOTENIE</vt:lpstr>
      <vt:lpstr>HODNOTENIE</vt:lpstr>
      <vt:lpstr>HODNOTENIE</vt:lpstr>
      <vt:lpstr>ZÁVER</vt:lpstr>
      <vt:lpstr>ZÁVER</vt:lpstr>
      <vt:lpstr>Príručka pre učiteľa</vt:lpstr>
      <vt:lpstr>PRÍRUČKA PRE UČITEĽOV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Dorota Konrad Szot</dc:creator>
  <cp:lastModifiedBy>DELL</cp:lastModifiedBy>
  <cp:revision>75</cp:revision>
  <dcterms:created xsi:type="dcterms:W3CDTF">2018-02-25T19:43:14Z</dcterms:created>
  <dcterms:modified xsi:type="dcterms:W3CDTF">2024-02-21T11:39:20Z</dcterms:modified>
</cp:coreProperties>
</file>