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71" r:id="rId4"/>
    <p:sldId id="270" r:id="rId5"/>
    <p:sldId id="258" r:id="rId6"/>
    <p:sldId id="272" r:id="rId7"/>
    <p:sldId id="259" r:id="rId8"/>
    <p:sldId id="273" r:id="rId9"/>
    <p:sldId id="279" r:id="rId10"/>
    <p:sldId id="280" r:id="rId11"/>
    <p:sldId id="281" r:id="rId12"/>
    <p:sldId id="282" r:id="rId13"/>
    <p:sldId id="263" r:id="rId14"/>
    <p:sldId id="266" r:id="rId15"/>
    <p:sldId id="267" r:id="rId16"/>
    <p:sldId id="278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E649E-ABF0-4061-B49A-C3E10B7668D4}" type="datetimeFigureOut">
              <a:rPr lang="sk-SK" smtClean="0"/>
              <a:pPr/>
              <a:t>26. 9. 2024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AE2C4-F606-418A-BB0E-DEB10D2822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315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AE2C4-F606-418A-BB0E-DEB10D2822D6}" type="slidenum">
              <a:rPr lang="sk-SK" smtClean="0"/>
              <a:pPr/>
              <a:t>5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26.09.2024</a:t>
            </a:fld>
            <a:endParaRPr lang="pl-PL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26.09.2024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26.09.2024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26.09.2024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26.09.2024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26.09.2024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26.09.2024</a:t>
            </a:fld>
            <a:endParaRPr lang="pl-PL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26.09.2024</a:t>
            </a:fld>
            <a:endParaRPr lang="pl-PL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26.09.2024</a:t>
            </a:fld>
            <a:endParaRPr lang="pl-PL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26.09.2024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26.09.2024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68759D-9A0C-48CC-B4BD-E4FF38EB6AE0}" type="datetimeFigureOut">
              <a:rPr lang="pl-PL" smtClean="0"/>
              <a:pPr/>
              <a:t>26.09.2024</a:t>
            </a:fld>
            <a:endParaRPr lang="pl-PL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Ddg1nkArTw" TargetMode="External"/><Relationship Id="rId2" Type="http://schemas.openxmlformats.org/officeDocument/2006/relationships/hyperlink" Target="http://www.posunky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ezi.com/v/cbbhaoub3gav/domcek-domcek-kto-v-tebe-byva/" TargetMode="External"/><Relationship Id="rId4" Type="http://schemas.openxmlformats.org/officeDocument/2006/relationships/hyperlink" Target="https://www.lenivaucitelka.sk/aktivita-domcek-domcek-kto-v-tebe-byva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unky.s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3214686"/>
            <a:ext cx="7772400" cy="1752600"/>
          </a:xfrm>
        </p:spPr>
        <p:txBody>
          <a:bodyPr/>
          <a:lstStyle/>
          <a:p>
            <a:pPr algn="ctr"/>
            <a:r>
              <a:rPr lang="pl-PL" dirty="0"/>
              <a:t>Leśne zwierzęta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307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AB1D2BF-CA04-1AFD-BAFE-D0B531797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285728"/>
            <a:ext cx="2737110" cy="28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2654"/>
            <a:ext cx="7498080" cy="1143000"/>
          </a:xfrm>
        </p:spPr>
        <p:txBody>
          <a:bodyPr/>
          <a:lstStyle/>
          <a:p>
            <a:r>
              <a:rPr lang="pl-PL" dirty="0"/>
              <a:t>Plan pracy 3. - 4. lekcja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Obejrzeć bajkę „</a:t>
            </a:r>
            <a:r>
              <a:rPr lang="pl-PL" dirty="0" err="1"/>
              <a:t>Domček</a:t>
            </a:r>
            <a:r>
              <a:rPr lang="pl-PL" dirty="0"/>
              <a:t>, </a:t>
            </a:r>
            <a:r>
              <a:rPr lang="pl-PL" dirty="0" err="1"/>
              <a:t>domček</a:t>
            </a:r>
            <a:r>
              <a:rPr lang="pl-PL" dirty="0"/>
              <a:t>, kto v </a:t>
            </a:r>
            <a:r>
              <a:rPr lang="pl-PL" dirty="0" err="1"/>
              <a:t>tebe</a:t>
            </a:r>
            <a:r>
              <a:rPr lang="pl-PL" dirty="0"/>
              <a:t> </a:t>
            </a:r>
            <a:r>
              <a:rPr lang="pl-PL" dirty="0" err="1"/>
              <a:t>býva</a:t>
            </a:r>
            <a:r>
              <a:rPr lang="pl-PL" dirty="0"/>
              <a:t>?”</a:t>
            </a:r>
          </a:p>
          <a:p>
            <a:r>
              <a:rPr lang="pl-PL" dirty="0"/>
              <a:t>Odczytanie tekstu bajki. Podział bohaterów między uczniów.</a:t>
            </a:r>
            <a:endParaRPr lang="sk-SK" dirty="0"/>
          </a:p>
          <a:p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2050" name="Picture 2" descr="C:\Users\pgul\Desktop\6b1476845ca80f2b3bf1fcdea47_converted.png"/>
          <p:cNvPicPr>
            <a:picLocks noChangeAspect="1" noChangeArrowheads="1"/>
          </p:cNvPicPr>
          <p:nvPr/>
        </p:nvPicPr>
        <p:blipFill rotWithShape="1">
          <a:blip r:embed="rId2" cstate="print"/>
          <a:srcRect l="13804" r="12377"/>
          <a:stretch/>
        </p:blipFill>
        <p:spPr bwMode="auto">
          <a:xfrm>
            <a:off x="5865962" y="3929066"/>
            <a:ext cx="2717321" cy="2071702"/>
          </a:xfrm>
          <a:prstGeom prst="rect">
            <a:avLst/>
          </a:prstGeom>
          <a:noFill/>
        </p:spPr>
      </p:pic>
      <p:pic>
        <p:nvPicPr>
          <p:cNvPr id="1027" name="Picture 3" descr="G:\Domček, domček, kto v tebe býva__.mp4.00_05_38_08.Still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8612" b="14545"/>
          <a:stretch/>
        </p:blipFill>
        <p:spPr bwMode="auto">
          <a:xfrm>
            <a:off x="1907704" y="3929066"/>
            <a:ext cx="3025644" cy="20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pracy 5 - 10 lekcja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Przećwiczenie dramatyzacji bajki.</a:t>
            </a:r>
          </a:p>
          <a:p>
            <a:r>
              <a:rPr lang="pl-PL" dirty="0"/>
              <a:t>Zrozumienie kolejności postaci zgodnie z fabułą.</a:t>
            </a:r>
          </a:p>
          <a:p>
            <a:r>
              <a:rPr lang="pl-PL" dirty="0"/>
              <a:t>Uczenie się tekstu na zmianę.</a:t>
            </a:r>
          </a:p>
          <a:p>
            <a:r>
              <a:rPr lang="pl-PL" dirty="0"/>
              <a:t>Publiczne przedstawienie bajki.</a:t>
            </a:r>
            <a:endParaRPr lang="sk-SK" dirty="0"/>
          </a:p>
        </p:txBody>
      </p:sp>
      <p:pic>
        <p:nvPicPr>
          <p:cNvPr id="1026" name="Picture 2" descr="C:\Users\BigON\Desktop\20230531_082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42685" y="4292906"/>
            <a:ext cx="2708921" cy="2421270"/>
          </a:xfrm>
          <a:prstGeom prst="rect">
            <a:avLst/>
          </a:prstGeom>
          <a:noFill/>
        </p:spPr>
      </p:pic>
      <p:pic>
        <p:nvPicPr>
          <p:cNvPr id="5" name="Picture 2" descr="G:\Domček, domček, kto v tebe býva__.mp4.00_03_41_25.Still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4680520" cy="26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Ocena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421643"/>
              </p:ext>
            </p:extLst>
          </p:nvPr>
        </p:nvGraphicFramePr>
        <p:xfrm>
          <a:off x="301625" y="1470356"/>
          <a:ext cx="8556654" cy="5116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8235">
                <a:tc>
                  <a:txBody>
                    <a:bodyPr/>
                    <a:lstStyle/>
                    <a:p>
                      <a:r>
                        <a:rPr lang="sk-SK" sz="1400" dirty="0"/>
                        <a:t>ocena: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celujący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Bardzo dobry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dobry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dostateczny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niedostateczny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302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Uczeń zna zwierzęta leśne, zna sekwencję fabuły bajki, twórczo i aktywnie występuje w dramatyzacji.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Uczeń zna większość zwierząt leśnych, nie popełnia większych błędów w sekwencji fabuły, stara się aktywnie uczestniczyć w dramatyzacji bajki.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 pomocą nauczyciela uczeń uczy się nazw zwierząt leśnych, próbuje orientować się w sekwencji fabularnej, korzysta z pomocy w dramatyzacji.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Uczeń nie potrafi nazwać leśnych zwierząt, wyraża je jedynie podpisem, popełnia błędy w sekwencji fabularnej, próbuje odtworzyć bajkę w sposób dramatyczny.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Uczeń nie jest w stanie nauczyć się nazw zwierząt leśnych, nie zna sekwencji fabularnej, nie jest aktywny w dramatyzacji.</a:t>
                      </a:r>
                      <a:endParaRPr lang="sk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hlinkClick r:id="rId2"/>
              </a:rPr>
              <a:t>www.posunky.sk</a:t>
            </a:r>
            <a:endParaRPr lang="pl-PL" dirty="0"/>
          </a:p>
          <a:p>
            <a:r>
              <a:rPr lang="pl-PL" dirty="0">
                <a:hlinkClick r:id="rId3"/>
              </a:rPr>
              <a:t>https://www.youtube.com/watch?v=7Ddg1nkArTw</a:t>
            </a:r>
            <a:endParaRPr lang="pl-PL" dirty="0"/>
          </a:p>
          <a:p>
            <a:r>
              <a:rPr lang="pl-PL" dirty="0">
                <a:hlinkClick r:id="rId4"/>
              </a:rPr>
              <a:t>https://www.lenivaucitelka.sk/aktivita-domcek-domcek-kto-v-tebe-byva/</a:t>
            </a:r>
            <a:endParaRPr lang="pl-PL" dirty="0"/>
          </a:p>
          <a:p>
            <a:r>
              <a:rPr lang="pl-PL" dirty="0">
                <a:hlinkClick r:id="rId5"/>
              </a:rPr>
              <a:t>https://prezi.com/v/cbbhaoub3gav/domcek-domcek-kto-v-tebe-byva/</a:t>
            </a:r>
            <a:endParaRPr lang="pl-PL" dirty="0"/>
          </a:p>
          <a:p>
            <a:r>
              <a:rPr lang="pl-PL" dirty="0"/>
              <a:t>Uczniowie obejrzeli bajkę, którą dostosowaliśmy do liczby uczniów i kostiumów, którymi dysponowaliśmy.</a:t>
            </a:r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057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/>
              <a:t>Projekt ten umożliwił :</a:t>
            </a:r>
          </a:p>
          <a:p>
            <a:r>
              <a:rPr lang="pl-PL" dirty="0"/>
              <a:t>lepsze poznanie zwierząt leśnych poprzez środki wyrazu,</a:t>
            </a:r>
          </a:p>
          <a:p>
            <a:r>
              <a:rPr lang="pl-PL" dirty="0"/>
              <a:t>rozwinąć pozytywny związek z przyrodą i edukacją ekologiczną,</a:t>
            </a:r>
          </a:p>
          <a:p>
            <a:r>
              <a:rPr lang="pl-PL" dirty="0"/>
              <a:t>poznanie sekwencji fabuły, ustalenie kolejności, wczucie się w bohaterów, doświadczenie fabuły opowiadania, czerpanie przyjemności z nauki,</a:t>
            </a:r>
          </a:p>
          <a:p>
            <a:r>
              <a:rPr lang="pl-PL" dirty="0"/>
              <a:t>prezentowanie i wyrażanie siebie przed kolegami z klasy i nauczycielami, zwiększenie poczucia własnej wartości każdego ucznia, współpraca z innymi,</a:t>
            </a:r>
          </a:p>
          <a:p>
            <a:r>
              <a:rPr lang="pl-PL" dirty="0"/>
              <a:t>wykorzystanie przećwiczonej dramatyzacji w wydarzeniach szkolnych (Dzień Matki, Boże Narodzenie, karnawał, ZUČ ...).</a:t>
            </a:r>
          </a:p>
        </p:txBody>
      </p:sp>
    </p:spTree>
    <p:extLst>
      <p:ext uri="{BB962C8B-B14F-4D97-AF65-F5344CB8AC3E}">
        <p14:creationId xmlns:p14="http://schemas.microsoft.com/office/powerpoint/2010/main" val="66620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Przewodnik dla nauczyciela: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571612"/>
            <a:ext cx="7724826" cy="4572000"/>
          </a:xfrm>
        </p:spPr>
        <p:txBody>
          <a:bodyPr>
            <a:normAutofit fontScale="92500" lnSpcReduction="10000"/>
          </a:bodyPr>
          <a:lstStyle/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 rozpoczęciem projektu konieczne jest dokładne zapoznanie uczniów z tematem zwierząt leśnych, wykorzystanie materiałów dydaktycznych (ALF, książki, strony internetowe itp.).</a:t>
            </a:r>
          </a:p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Obejrzeć i omówić fabułę bajki: Mały domek, mały domek, kto w tobie mieszka?</a:t>
            </a:r>
          </a:p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Wybrać spośród uczniów przedstawicieli zwierząt występujących w bajce.</a:t>
            </a:r>
          </a:p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Przygotowanie strojów leśnych zwierząt i dostosowanie ich do uczniów.</a:t>
            </a:r>
          </a:p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Wykonanie makiety domku.</a:t>
            </a:r>
          </a:p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Przećwicz z uczniami dramatyzację bajki.</a:t>
            </a:r>
          </a:p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zachęcać uczniów do samorealizacji, motywować ich do aktywnego udziału w dramatyzacji.</a:t>
            </a:r>
          </a:p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mogą zaprezentować swoją sztukę przed innymi uczniami w szkole, przed rodzicami na imprezach, podczas zajęć plastycznych uczniów SP.</a:t>
            </a:r>
          </a:p>
          <a:p>
            <a:pPr marL="914400" indent="-914400">
              <a:buFont typeface="+mj-lt"/>
              <a:buAutoNum type="arabicPeriod"/>
            </a:pPr>
            <a:endParaRPr lang="pl-PL" sz="4500" dirty="0"/>
          </a:p>
        </p:txBody>
      </p:sp>
    </p:spTree>
    <p:extLst>
      <p:ext uri="{BB962C8B-B14F-4D97-AF65-F5344CB8AC3E}">
        <p14:creationId xmlns:p14="http://schemas.microsoft.com/office/powerpoint/2010/main" val="200102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534400" cy="758952"/>
          </a:xfrm>
        </p:spPr>
        <p:txBody>
          <a:bodyPr/>
          <a:lstStyle/>
          <a:p>
            <a:r>
              <a:rPr lang="pl-PL" dirty="0"/>
              <a:t>Przewodnik dla nauczyciela: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7982" y="3068960"/>
            <a:ext cx="8503920" cy="3486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pl-PL" sz="1900" dirty="0"/>
              <a:t>Nauczyciele realizujący projekt w innych krajach (Czechy, Polska) powinni dostosować treść zadań do swoich potrzeb (np. zgodnie z posiadanymi kostiumami, inną literaturą lub inną bajką).</a:t>
            </a:r>
          </a:p>
          <a:p>
            <a:pPr marL="457200" indent="-457200">
              <a:buNone/>
            </a:pPr>
            <a:endParaRPr lang="pl-PL" sz="19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EF63C7A-FD88-4246-8F88-F4EBD5866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" y="21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04" y="627102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6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5893" y="1357298"/>
            <a:ext cx="7498080" cy="4800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Wprowadzenie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Zadania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Proces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Źródła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Ocena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Zakończenie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Przewodnik </a:t>
            </a:r>
            <a:br>
              <a:rPr lang="pl-PL" dirty="0"/>
            </a:br>
            <a:r>
              <a:rPr lang="pl-PL" dirty="0"/>
              <a:t>dla nauczyciela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C:\Users\pgul\Desktop\fototpaeta-pre-deti-lesne-zvieratka-wood-animals (1).jpg.large.jpg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238" y="2348879"/>
            <a:ext cx="4727735" cy="3151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62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Wprowadzenie: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Edukacja ekologiczna jest ważną częścią edukacji. W szkołach tworzymy podstawy relacji uczniów z naturą. </a:t>
            </a:r>
            <a:br>
              <a:rPr lang="pl-PL" dirty="0"/>
            </a:br>
            <a:r>
              <a:rPr lang="pl-PL" dirty="0"/>
              <a:t>Motywujemy uczniów do </a:t>
            </a:r>
            <a:br>
              <a:rPr lang="pl-PL" dirty="0"/>
            </a:br>
            <a:r>
              <a:rPr lang="pl-PL" dirty="0"/>
              <a:t>kochania i ochrony przyrody i </a:t>
            </a:r>
            <a:br>
              <a:rPr lang="pl-PL" dirty="0"/>
            </a:br>
            <a:r>
              <a:rPr lang="pl-PL" dirty="0"/>
              <a:t>zwierząt. W zabawny sposób </a:t>
            </a:r>
            <a:br>
              <a:rPr lang="pl-PL" dirty="0"/>
            </a:br>
            <a:r>
              <a:rPr lang="pl-PL" dirty="0"/>
              <a:t>poznajemy mieszkańców lasu.</a:t>
            </a:r>
          </a:p>
        </p:txBody>
      </p:sp>
      <p:pic>
        <p:nvPicPr>
          <p:cNvPr id="2050" name="Picture 2" descr="C:\Users\pgul\Desktop\90780131_10216404579737341_5910751206984122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875" y="3143248"/>
            <a:ext cx="2221838" cy="3143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2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Obecnie coraz większy nacisk kładzie się na budowanie relacji z naturą.</a:t>
            </a:r>
          </a:p>
          <a:p>
            <a:r>
              <a:rPr lang="pl-PL" dirty="0"/>
              <a:t>W trakcie edukacji uczniowie poznają zwierzęta żyjące na wolności na Słowacji.</a:t>
            </a:r>
          </a:p>
          <a:p>
            <a:r>
              <a:rPr lang="pl-PL" dirty="0"/>
              <a:t>Poprzez zabawne wprowadzenie do zwierząt leśnych zwracamy uwagę na potrzebę ich ochrony i tworzenia z nimi pozytywnej relacji.  </a:t>
            </a:r>
          </a:p>
        </p:txBody>
      </p:sp>
    </p:spTree>
    <p:extLst>
      <p:ext uri="{BB962C8B-B14F-4D97-AF65-F5344CB8AC3E}">
        <p14:creationId xmlns:p14="http://schemas.microsoft.com/office/powerpoint/2010/main" val="41586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Cel: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Głównym celem projektu jest nazwanie i rozróżnienie zwierząt leśnych za pomocą środków wyrazu.</a:t>
            </a:r>
          </a:p>
          <a:p>
            <a:pPr marL="0" indent="0" algn="ctr">
              <a:buNone/>
            </a:pPr>
            <a:r>
              <a:rPr lang="pl-PL" dirty="0"/>
              <a:t>Cele cząstkowe:</a:t>
            </a:r>
          </a:p>
          <a:p>
            <a:pPr marL="457200" indent="-457200" algn="ctr">
              <a:buFontTx/>
              <a:buChar char="-"/>
            </a:pPr>
            <a:r>
              <a:rPr lang="pl-PL" dirty="0"/>
              <a:t>Stwórz pozytywną relację z naturą.</a:t>
            </a:r>
          </a:p>
          <a:p>
            <a:pPr marL="457200" indent="-457200" algn="ctr">
              <a:buFontTx/>
              <a:buChar char="-"/>
            </a:pPr>
            <a:r>
              <a:rPr lang="pl-PL" dirty="0"/>
              <a:t>Zilustruj zachowanie zwierząt za pomocą ruchu.</a:t>
            </a:r>
          </a:p>
          <a:p>
            <a:pPr marL="457200" indent="-457200" algn="ctr">
              <a:buFontTx/>
              <a:buChar char="-"/>
            </a:pPr>
            <a:r>
              <a:rPr lang="pl-PL" dirty="0"/>
              <a:t>Wzbudzaj uczucia estetyczne.</a:t>
            </a:r>
          </a:p>
          <a:p>
            <a:pPr marL="457200" indent="-457200" algn="ctr">
              <a:buFontTx/>
              <a:buChar char="-"/>
            </a:pPr>
            <a:r>
              <a:rPr lang="pl-PL" dirty="0"/>
              <a:t>Wyraź siebie poprzez dramatyzację.</a:t>
            </a:r>
          </a:p>
          <a:p>
            <a:pPr marL="457200" indent="-457200" algn="ctr">
              <a:buFontTx/>
              <a:buChar char="-"/>
            </a:pPr>
            <a:r>
              <a:rPr lang="pl-PL" dirty="0"/>
              <a:t>Naucz się kolejności zwierząt w bajce, pracuj z liczbami porządkowymi.</a:t>
            </a:r>
          </a:p>
          <a:p>
            <a:pPr marL="457200" indent="-457200" algn="ctr">
              <a:buFontTx/>
              <a:buChar char="-"/>
            </a:pPr>
            <a:r>
              <a:rPr lang="pl-PL" dirty="0"/>
              <a:t>Rozumie sekwencję wydarzeń w bajce.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FontTx/>
              <a:buChar char="-"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5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Poznaj nazwy zwierząt leśnych.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Dopasuj słowo do obrazka na tablicy interaktywnej.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Odczytanie nazw zwierząt.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Wyrażanie zachowania zwierząt poprzez dramatyzację.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Przećwiczenie dramatyzacji bajki: Mały domek, mały domek, kto w tobie mieszka?</a:t>
            </a:r>
          </a:p>
        </p:txBody>
      </p:sp>
    </p:spTree>
    <p:extLst>
      <p:ext uri="{BB962C8B-B14F-4D97-AF65-F5344CB8AC3E}">
        <p14:creationId xmlns:p14="http://schemas.microsoft.com/office/powerpoint/2010/main" val="11903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Konkretyzacja zadań 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Naucz się znaków i nazw zwierząt leśnych z książki Świat znaków (lub ze strony internetowej </a:t>
            </a:r>
            <a:r>
              <a:rPr lang="pl-PL" dirty="0">
                <a:hlinkClick r:id="rId2"/>
              </a:rPr>
              <a:t>www.posunky.sk</a:t>
            </a:r>
            <a:r>
              <a:rPr lang="pl-PL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Prawidłowe dopasowanie obrazka do słowa w ALF (ewentualnie z kartami zwierząt leśnych i ich nazwami).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Czytanie nazw zwierząt ze zrozumieniem za pomocą alfabetu palcowego i zapamiętywanie nazw.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Próbować naśladować ruchy, dźwięki i zachowania zwierząt.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Zapoznanie się z bajką: Mały domek, mały domek, kto w tobie mieszka? Podział strojów zwierząt leśnych według upodobań uczniów. Przećwiczenie fabuły bajki i dramatyzacji zwierząt leśnych.</a:t>
            </a:r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0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pracy - 1. lekcja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Char char="-"/>
            </a:pPr>
            <a:r>
              <a:rPr lang="pl-PL" dirty="0"/>
              <a:t>-Poznanie nazw i akcentów zwierząt występujących w książce.</a:t>
            </a:r>
          </a:p>
          <a:p>
            <a:pPr marL="514350" indent="-514350">
              <a:buFontTx/>
              <a:buChar char="-"/>
            </a:pPr>
            <a:r>
              <a:rPr lang="pl-PL" dirty="0"/>
              <a:t>-Odczytywanie nazw zwierząt leśnych.</a:t>
            </a:r>
          </a:p>
          <a:p>
            <a:pPr marL="514350" indent="-514350">
              <a:buFontTx/>
              <a:buChar char="-"/>
            </a:pPr>
            <a:r>
              <a:rPr lang="pl-PL" dirty="0"/>
              <a:t>-Praca z tablicą interaktywną i dopasowywanie obrazka do słowa.</a:t>
            </a:r>
          </a:p>
          <a:p>
            <a:pPr marL="514350" indent="-514350">
              <a:buFontTx/>
              <a:buChar char="-"/>
            </a:pPr>
            <a:r>
              <a:rPr lang="pl-PL" dirty="0"/>
              <a:t>-(zdjęcia)</a:t>
            </a:r>
          </a:p>
        </p:txBody>
      </p:sp>
    </p:spTree>
    <p:extLst>
      <p:ext uri="{BB962C8B-B14F-4D97-AF65-F5344CB8AC3E}">
        <p14:creationId xmlns:p14="http://schemas.microsoft.com/office/powerpoint/2010/main" val="22647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pracy - 1. lekcja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Praca z kostiumami.</a:t>
            </a:r>
          </a:p>
          <a:p>
            <a:r>
              <a:rPr lang="pl-PL" dirty="0"/>
              <a:t>Oglądanie filmów o zwierzętach leśnych.</a:t>
            </a:r>
          </a:p>
          <a:p>
            <a:r>
              <a:rPr lang="pl-PL" dirty="0"/>
              <a:t>Próba naśladowania zachowania zwierząt zgodnie z filmem.</a:t>
            </a:r>
            <a:r>
              <a:rPr lang="sk-SK" dirty="0"/>
              <a:t>.</a:t>
            </a:r>
          </a:p>
        </p:txBody>
      </p:sp>
      <p:pic>
        <p:nvPicPr>
          <p:cNvPr id="2052" name="Picture 4" descr="G:\Lesne zvieratka.00_02_08_21.Still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6949"/>
          <a:stretch/>
        </p:blipFill>
        <p:spPr bwMode="auto">
          <a:xfrm>
            <a:off x="1645920" y="3958540"/>
            <a:ext cx="3710940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Lesne zvieratka.00_01_53_01.Still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3"/>
          <a:stretch/>
        </p:blipFill>
        <p:spPr bwMode="auto">
          <a:xfrm>
            <a:off x="5580112" y="3958540"/>
            <a:ext cx="3134836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2643</TotalTime>
  <Words>816</Words>
  <Application>Microsoft Office PowerPoint</Application>
  <PresentationFormat>Pokaz na ekranie (4:3)</PresentationFormat>
  <Paragraphs>95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Calibri</vt:lpstr>
      <vt:lpstr>Gill Sans MT</vt:lpstr>
      <vt:lpstr>Verdana</vt:lpstr>
      <vt:lpstr>Wingdings 2</vt:lpstr>
      <vt:lpstr>Slnovrat</vt:lpstr>
      <vt:lpstr>Leśne zwierzęta</vt:lpstr>
      <vt:lpstr>Spis treści:</vt:lpstr>
      <vt:lpstr>Wprowadzenie:</vt:lpstr>
      <vt:lpstr>Prezentacja programu PowerPoint</vt:lpstr>
      <vt:lpstr>Cel:</vt:lpstr>
      <vt:lpstr>Zadania: </vt:lpstr>
      <vt:lpstr>Konkretyzacja zadań :</vt:lpstr>
      <vt:lpstr>Plan pracy - 1. lekcja</vt:lpstr>
      <vt:lpstr>Plan pracy - 1. lekcja</vt:lpstr>
      <vt:lpstr>Plan pracy 3. - 4. lekcja</vt:lpstr>
      <vt:lpstr>Plan pracy 5 - 10 lekcja</vt:lpstr>
      <vt:lpstr>Ocena</vt:lpstr>
      <vt:lpstr>Źródła:</vt:lpstr>
      <vt:lpstr>Wnioski:</vt:lpstr>
      <vt:lpstr>Przewodnik dla nauczyciela:</vt:lpstr>
      <vt:lpstr>Przewodnik dla nauczyciela: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moja gmina.</dc:title>
  <dc:creator>Andrzej Smorąg</dc:creator>
  <cp:lastModifiedBy>DELL</cp:lastModifiedBy>
  <cp:revision>159</cp:revision>
  <dcterms:created xsi:type="dcterms:W3CDTF">2017-03-10T17:06:48Z</dcterms:created>
  <dcterms:modified xsi:type="dcterms:W3CDTF">2024-09-26T09:59:06Z</dcterms:modified>
</cp:coreProperties>
</file>