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91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9" r:id="rId7"/>
    <p:sldId id="268" r:id="rId8"/>
    <p:sldId id="276" r:id="rId9"/>
    <p:sldId id="261" r:id="rId10"/>
    <p:sldId id="262" r:id="rId11"/>
    <p:sldId id="263" r:id="rId12"/>
    <p:sldId id="271" r:id="rId13"/>
    <p:sldId id="273" r:id="rId14"/>
    <p:sldId id="275" r:id="rId15"/>
    <p:sldId id="274" r:id="rId16"/>
    <p:sldId id="264" r:id="rId17"/>
    <p:sldId id="267" r:id="rId18"/>
    <p:sldId id="265" r:id="rId19"/>
    <p:sldId id="26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533" autoAdjust="0"/>
  </p:normalViewPr>
  <p:slideViewPr>
    <p:cSldViewPr snapToGrid="0">
      <p:cViewPr varScale="1">
        <p:scale>
          <a:sx n="81" d="100"/>
          <a:sy n="81" d="100"/>
        </p:scale>
        <p:origin x="754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07EDA-C424-4DAA-BF72-2BDFEDC2A50F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A7B87-5E16-4EBA-9302-7D0509B8BB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2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5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1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3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88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97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055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08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12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91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80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4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24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03.08.2023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pl/" TargetMode="External"/><Relationship Id="rId3" Type="http://schemas.openxmlformats.org/officeDocument/2006/relationships/hyperlink" Target="http://www.historiasztuki.com.pl/strony/009-02-00-HISTORIA-MODY.html" TargetMode="External"/><Relationship Id="rId7" Type="http://schemas.openxmlformats.org/officeDocument/2006/relationships/hyperlink" Target="http://www.historiamody.cba.pl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ittle-lilu.blogspot.com/2014/06/historia-mody-oczami-laika.html" TargetMode="External"/><Relationship Id="rId5" Type="http://schemas.openxmlformats.org/officeDocument/2006/relationships/hyperlink" Target="http://polki.pl/moda-i-uroda/trendy-sezonu,slawni-projektanci-top-20,10081091,artykul.html" TargetMode="External"/><Relationship Id="rId10" Type="http://schemas.openxmlformats.org/officeDocument/2006/relationships/hyperlink" Target="https://www.youtube.com/watch?v=8dQ69uXYuos" TargetMode="External"/><Relationship Id="rId4" Type="http://schemas.openxmlformats.org/officeDocument/2006/relationships/hyperlink" Target="https://pl.wikipedia.org/wiki/Kategoria:Projektanci_mody" TargetMode="External"/><Relationship Id="rId9" Type="http://schemas.openxmlformats.org/officeDocument/2006/relationships/hyperlink" Target="https://www.youtube.com/watch?v=FRROpc1X7V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8714" y="2948258"/>
            <a:ext cx="4009737" cy="961484"/>
          </a:xfrm>
        </p:spPr>
        <p:txBody>
          <a:bodyPr>
            <a:noAutofit/>
          </a:bodyPr>
          <a:lstStyle/>
          <a:p>
            <a:r>
              <a:rPr lang="pl-PL" sz="5000" dirty="0"/>
              <a:t>ŚWIAT MODY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pic>
        <p:nvPicPr>
          <p:cNvPr id="102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885" y="2625213"/>
            <a:ext cx="2847452" cy="16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73" y="6206845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7D6768F-3E03-4A92-8649-10B4C4EF77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909" y="-208095"/>
            <a:ext cx="2737110" cy="288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2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II/III TYDZIEŃ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Przygotowanie prezentacji multimedialnej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Przygotowanie LAPBOOK’A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Zaprezentowanie zadań przez uczniów obu grup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Debata dotycząca zmieniającego się świata mody przez obie grupy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Ocena pracy uczniów</a:t>
            </a:r>
          </a:p>
          <a:p>
            <a:endParaRPr lang="pl-PL" sz="2400" dirty="0"/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8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pic>
        <p:nvPicPr>
          <p:cNvPr id="8198" name="Picture 6" descr="Znalezione obrazy dla zapytania lup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42" y="286603"/>
            <a:ext cx="1454438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97280" y="2019885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>
                <a:hlinkClick r:id="rId3"/>
              </a:rPr>
              <a:t>http://www.historiasztuki.com.pl/strony/009-02-00-HISTORIA-MODY.html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4"/>
              </a:rPr>
              <a:t>https://pl.wikipedia.org/wiki/Kategoria:Projektanci_mody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5"/>
              </a:rPr>
              <a:t>http://polki.pl/moda-i-uroda/trendy-sezonu,slawni-projektanci-top-20,10081091,artykul.html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6"/>
              </a:rPr>
              <a:t>http://little-lilu.blogspot.com/2014/06/historia-mody-oczami-laika.html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7"/>
              </a:rPr>
              <a:t>http://www.historiamody.cba.pl/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8"/>
              </a:rPr>
              <a:t>https://www.google.pl/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9"/>
              </a:rPr>
              <a:t>https://www.youtube.com/watch?v=FRROpc1X7VU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10"/>
              </a:rPr>
              <a:t>https://www.youtube.com/watch?v=8dQ69uXYuos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503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7C0939D-CE6E-42C6-A227-FBFE459E9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506897"/>
              </p:ext>
            </p:extLst>
          </p:nvPr>
        </p:nvGraphicFramePr>
        <p:xfrm>
          <a:off x="1652904" y="2123951"/>
          <a:ext cx="8947152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603233292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45649928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413717861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115812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02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Zawartość merytoryczna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Niepełne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nie na temat. Błędne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Słabe wykorzystanie źródeł.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Dobre, poprawne informacji. Ewentualnie niewielkie błędy.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na temat. Dobre wykorzystanie źródeł.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na temat. 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Wyczerpujące wykorzystanie podanych źródeł, ewentualnie inne źródła.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6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Wrażenia estetyczne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mało czytelna, nieestetyczna.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podane w sposób chaotyczny.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ładna, czytelna</a:t>
                      </a:r>
                      <a:r>
                        <a:rPr lang="pl-PL" sz="1400" b="0" i="0" u="none" strike="noStrike" kern="1200" baseline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estetyczna.</a:t>
                      </a:r>
                      <a:endParaRPr lang="pl-PL" sz="14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rozplanowanie informacji.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bardzo  estetyczna, czytelna, przejrzysta, zachęcająca do zapoznania się z nim.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1365071"/>
                  </a:ext>
                </a:extLst>
              </a:tr>
            </a:tbl>
          </a:graphicData>
        </a:graphic>
      </p:graphicFrame>
      <p:pic>
        <p:nvPicPr>
          <p:cNvPr id="6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9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4AC31F3-2493-490A-898E-5334C50AC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780983"/>
              </p:ext>
            </p:extLst>
          </p:nvPr>
        </p:nvGraphicFramePr>
        <p:xfrm>
          <a:off x="1652904" y="2067681"/>
          <a:ext cx="8947152" cy="351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30909437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09284296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65164374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1575811211"/>
                    </a:ext>
                  </a:extLst>
                </a:gridCol>
              </a:tblGrid>
              <a:tr h="252795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436279"/>
                  </a:ext>
                </a:extLst>
              </a:tr>
              <a:tr h="10804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Zaangażowanie grupy w pracę  </a:t>
                      </a:r>
                      <a:b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</a:b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</a:t>
                      </a:r>
                      <a:b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</a:b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umiejętność współpracy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Brak zaangażowania wszystkich członków grupy w pracę i kreatywną współpracę.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zaangażowanie w pracę wszystkich członków grupy. Umiejętność współpracy na zadawalającym poziomie.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267264"/>
                  </a:ext>
                </a:extLst>
              </a:tr>
              <a:tr h="498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Indywidualne zaangażowanie członków grupy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Małe zaangażowanie.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Zaangażowanie na zadawalającym poziomie.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Bardzo dobre zaangażowanie.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1869754"/>
                  </a:ext>
                </a:extLst>
              </a:tr>
              <a:tr h="74276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Pytania po prezentacji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Mała aktywność w odpowiadaniu na pytania.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Zadawalające odpowiedzi na pytania.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Pełne, satysfakcjonujące, poszerzone odpowiedzi na pytania.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079968"/>
                  </a:ext>
                </a:extLst>
              </a:tr>
            </a:tbl>
          </a:graphicData>
        </a:graphic>
      </p:graphicFrame>
      <p:pic>
        <p:nvPicPr>
          <p:cNvPr id="12292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3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05C7DBC9-F798-4E2B-8D27-5776288BD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47396"/>
              </p:ext>
            </p:extLst>
          </p:nvPr>
        </p:nvGraphicFramePr>
        <p:xfrm>
          <a:off x="1652905" y="2756727"/>
          <a:ext cx="894715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1676626479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02321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niedostateczna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19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dopuszczająca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98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36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bardzo 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celująca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877750"/>
                  </a:ext>
                </a:extLst>
              </a:tr>
            </a:tbl>
          </a:graphicData>
        </a:graphic>
      </p:graphicFrame>
      <p:pic>
        <p:nvPicPr>
          <p:cNvPr id="11272" name="Picture 8" descr="Znalezione obrazy dla zapytania punktac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495" y="286603"/>
            <a:ext cx="2078185" cy="20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Prezentacja multimedialna jest narzędziem często wykorzystywanym podczas różnego rodzaju prezentacji produktów, tematów czy badań. Pozwala w łatwy, szybki i obrazowy sposób przedstawić omawiane zagadnienie.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Realizując te zajęcia poznaliście sposób prezentowania siebie i swojej pracy. Dodatkowo mogliście zapoznać się z różnymi trendami mody rozwijającymi się na przestrzeni lat.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Nauczyliście się wyciągać wnioski z przygotowanych materiałów, dzięki czemu mogliście wziąć udział w merytorycznej rozmowie na tematy realizowane podczas lekcji.</a:t>
            </a:r>
          </a:p>
        </p:txBody>
      </p:sp>
    </p:spTree>
    <p:extLst>
      <p:ext uri="{BB962C8B-B14F-4D97-AF65-F5344CB8AC3E}">
        <p14:creationId xmlns:p14="http://schemas.microsoft.com/office/powerpoint/2010/main" val="33533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Dzięki pracy w grupie będzie Wam łatwiej w przyszłości odnaleźć się w pracy zawodowej, ponieważ będziecie potrafili mądrze i odpowiedzialnie podzielić się obowiązkami i zadaniami.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Sprawdziliście swoje umiejętności prezentowania własnych poglądów oraz dyskusji na ich temat przed publicznością.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Wykonując zadanie poznaliście sposoby pozyskiwania informacji ze źródeł internetowych.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5285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PORADNIK DLA NAUCZYCIELA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podczas podziału klasy na grupy powinien wziąć pod uwagę możliwości i umiejętności każdego ucznia z osobna.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 musi sprawować odpowiedni nadzór nad realizowanymi pracami tak, aby każda z grup wykonywała powierzone zadanie w prawidłowy sposób.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musi moderować dyskusję tak, aby była ona konstruktywna oraz opierała się na wcześniej przygotowanych materiałach.</a:t>
            </a:r>
          </a:p>
        </p:txBody>
      </p:sp>
    </p:spTree>
    <p:extLst>
      <p:ext uri="{BB962C8B-B14F-4D97-AF65-F5344CB8AC3E}">
        <p14:creationId xmlns:p14="http://schemas.microsoft.com/office/powerpoint/2010/main" val="1502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3780" y="2590702"/>
            <a:ext cx="10058400" cy="1039927"/>
          </a:xfrm>
        </p:spPr>
        <p:txBody>
          <a:bodyPr>
            <a:normAutofit/>
          </a:bodyPr>
          <a:lstStyle/>
          <a:p>
            <a:r>
              <a:rPr lang="pl-PL" sz="4400" dirty="0"/>
              <a:t>PORADNIK DLA NAUCZYCIELA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323780" y="3664376"/>
            <a:ext cx="10018713" cy="1704877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/>
              <a:t>Część zadania może być wykonywana w domu - z pomocą rodziców lub dziadków – pozwoli to uwzględnić modę z wcześniejszych lat.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/>
              <a:t>Zadanie nie powinno być realizowane dłużej niż 2-3 tygodnie – pozwoli to na szybszą i bardziej skuteczną pracę uczniów. </a:t>
            </a:r>
          </a:p>
        </p:txBody>
      </p:sp>
      <p:pic>
        <p:nvPicPr>
          <p:cNvPr id="14338" name="Picture 2" descr="Znalezione obrazy dla zapytania kciuk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785" y="4697955"/>
            <a:ext cx="719588" cy="75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981A967-061B-460A-AA6C-A9CA28B7D5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2836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967" y="2188697"/>
            <a:ext cx="10018713" cy="376193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pl-PL" sz="2400" dirty="0"/>
              <a:t>Dzień dobry!</a:t>
            </a:r>
          </a:p>
          <a:p>
            <a:pPr marL="0" indent="0" algn="just">
              <a:buNone/>
            </a:pPr>
            <a:r>
              <a:rPr lang="pl-PL" sz="2400" dirty="0"/>
              <a:t>Dzisiejsze zajęcia dotyczyć będą mody, która otacza nasze życie  każdego dnia.</a:t>
            </a:r>
          </a:p>
          <a:p>
            <a:pPr marL="0" indent="0">
              <a:buNone/>
            </a:pPr>
            <a:r>
              <a:rPr lang="pl-PL" sz="2400" dirty="0"/>
              <a:t>Czy zdajecie sobie sprawę jak wygląda proces projektowania i wytwarzania ubrań? Czy wiecie jak wykonuje się rozkroje skór na buty? Czy widzieliście kiedyś jak pracuje kaletnik? Wiecie ile osób jest zaangażowanych w prace związane z wytworzeniem odzieży, butów, torebek? </a:t>
            </a:r>
          </a:p>
          <a:p>
            <a:pPr marL="0" indent="0">
              <a:buNone/>
            </a:pPr>
            <a:r>
              <a:rPr lang="pl-PL" sz="2400" dirty="0"/>
              <a:t>Zwróćcie uwagę jak zmieniał się świat mody na przestrzeni ostatnich dekad.</a:t>
            </a:r>
          </a:p>
          <a:p>
            <a:pPr marL="0" indent="0">
              <a:buNone/>
            </a:pPr>
            <a:r>
              <a:rPr lang="pl-PL" sz="2400" dirty="0"/>
              <a:t>Analizując ten temat, będziemy mogli potwierdzić lub zanegować tezę, że „moda wraca”.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  <p:pic>
        <p:nvPicPr>
          <p:cNvPr id="3078" name="Picture 6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05" y="286603"/>
            <a:ext cx="1878375" cy="20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Obejrzyjcie stare fotografie z Waszych domów. Zwróćcie uwagę jak ubierali się Wasi rodzice czy dziadkowie w latach ich młodości. Zastanówcie się, co powiedzieliby ludzie w tamtych czasach, gdyby pokazać im współczesny styl ubioru… albo kilkadziesiąt różnych stylów?</a:t>
            </a:r>
          </a:p>
        </p:txBody>
      </p:sp>
      <p:pic>
        <p:nvPicPr>
          <p:cNvPr id="205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03" y="3318280"/>
            <a:ext cx="4276578" cy="28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Przed rozpoczęciem wykonywania zadań z tej lekcji zostaniecie podzieleni na dwie grupy.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Pierwszym zadaniem będzie przygotowanie </a:t>
            </a:r>
            <a:r>
              <a:rPr lang="pl-PL" sz="2400" b="1" dirty="0"/>
              <a:t>prezentacji multimedialnej</a:t>
            </a:r>
            <a:r>
              <a:rPr lang="pl-PL" sz="2400" dirty="0"/>
              <a:t>, w której pokażecie prace wybranego przez Was projektanta na przestrzeni lat.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Waszym drugim zadaniem będzie stworzenie </a:t>
            </a:r>
            <a:r>
              <a:rPr lang="pl-PL" sz="2400" b="1" dirty="0" err="1"/>
              <a:t>LAPBOOK’a</a:t>
            </a:r>
            <a:r>
              <a:rPr lang="pl-PL" sz="2400" dirty="0"/>
              <a:t>, który będzie miał przedstawiać istotne dla Was wiadomości ze świata mody.</a:t>
            </a:r>
          </a:p>
        </p:txBody>
      </p:sp>
      <p:pic>
        <p:nvPicPr>
          <p:cNvPr id="5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Wykonując powierzone zadanie skorzystajcie z przedstawionego niżej podziału: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Wypiszcie w tabeli tylu znanych Wam projektantów- ilu zdołacie,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Prezentację wykonajcie na podstawie prac tylko jednego z kreatorów mody wypisanych w etapie wcześniejszym – porozmawiajcie z drugą grupą, aby uniknąć powielenia  tematu,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Przygotujcie </a:t>
            </a:r>
            <a:r>
              <a:rPr lang="pl-PL" sz="2400" dirty="0" err="1"/>
              <a:t>LAPBOOK’a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/>
              <a:t>Po wykonaniu wszystkich zadań przygotujcie się do prezentacji wybranego tematu przed całą klasą.</a:t>
            </a:r>
          </a:p>
        </p:txBody>
      </p:sp>
      <p:pic>
        <p:nvPicPr>
          <p:cNvPr id="5122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8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6"/>
            <a:ext cx="10018713" cy="466930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Prezentacja powinna zawierać następujące elementy: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 Przedstawienie biografii wybranego przez Was twórcy świata mody, 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Zdjęcia, które przedstawią działania danego projektanta oraz porównanie zmian jego twórczości na przestrzeni lat,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Uzasadnienie, co kierowało Waszym wyborem – w jaki sposób dany artysta zdobył Wasze uznanie.</a:t>
            </a:r>
          </a:p>
          <a:p>
            <a:pPr marL="0" indent="0" algn="just">
              <a:buNone/>
            </a:pPr>
            <a:r>
              <a:rPr lang="pl-PL" sz="2400" dirty="0"/>
              <a:t>Przejrzyjcie zdjęcia rodziców i dziadków – może niektóre elementy z ich ubioru pojawiają się i dzisiaj w Waszej szafie ? Czy możemy wówczas stwierdzić, że „moda wróciła”?</a:t>
            </a:r>
          </a:p>
          <a:p>
            <a:pPr marL="0" lvl="0" indent="0" algn="just">
              <a:buNone/>
            </a:pPr>
            <a:endParaRPr lang="pl-PL" sz="2400" dirty="0"/>
          </a:p>
        </p:txBody>
      </p:sp>
      <p:pic>
        <p:nvPicPr>
          <p:cNvPr id="4098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290754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Co to jest LAPBOOK?</a:t>
            </a:r>
          </a:p>
          <a:p>
            <a:pPr marL="0" indent="0" algn="just" fontAlgn="base">
              <a:buNone/>
            </a:pPr>
            <a:r>
              <a:rPr lang="pl-PL" sz="2400" dirty="0"/>
              <a:t>„</a:t>
            </a:r>
            <a:r>
              <a:rPr lang="pl-PL" sz="2400" dirty="0" err="1"/>
              <a:t>Lapbook</a:t>
            </a:r>
            <a:r>
              <a:rPr lang="pl-PL" sz="2400" dirty="0"/>
              <a:t>” jest czymś w rodzaju teczki tematycznej, w której możemy umieścić wiadomości na wybrany temat. Informacje te jednak nie są gromadzone niczym wycinki z gazet.</a:t>
            </a:r>
          </a:p>
          <a:p>
            <a:pPr marL="0" indent="0" algn="just" fontAlgn="base">
              <a:buNone/>
            </a:pPr>
            <a:r>
              <a:rPr lang="pl-PL" sz="2400" dirty="0"/>
              <a:t>Taka teczka pełni raczej funkcję interaktywnej przestrzeni na rysunki, opowiadania, wykresy, słówka, terminy czy też zdjęcia. To wszystko umieszczone jest w kieszonkach, książeczkach o przeróżnych kształtach i na karteczkach.” </a:t>
            </a:r>
          </a:p>
        </p:txBody>
      </p:sp>
      <p:pic>
        <p:nvPicPr>
          <p:cNvPr id="7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304822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4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36967" y="2216833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Miejcie na uwadze co nauczyciel będzie oceniał, poniżej kilka wskazówek: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Informacje i treść – muszą być rzetelne i merytoryczne.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Interesujący sposób prezentacji wykonanych zadań.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Zaangażowanie oraz pracę zespołową – podczas przygotowania prezentacji      i LAPBOOK’a.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Atrakcyjne wykonanie zarówno prezentacji jak i LAPBOOK’a.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  <p:pic>
        <p:nvPicPr>
          <p:cNvPr id="717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0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 TYDZIEŃ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Zapoznanie z treścią wyznaczonych do realizacji zadań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Podział klasy na dwie grupy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Sensowny wybór twórcy mody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Analiza bezpiecznego korzystania ze źródeł internetowych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Sporządzenie rzeczowego planu prezentacji multimedialnej oraz LAPBOOK’A</a:t>
            </a:r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5876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393</TotalTime>
  <Words>1088</Words>
  <Application>Microsoft Office PowerPoint</Application>
  <PresentationFormat>Panoramiczny</PresentationFormat>
  <Paragraphs>125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Calibri</vt:lpstr>
      <vt:lpstr>Calibri Light</vt:lpstr>
      <vt:lpstr>Courier New</vt:lpstr>
      <vt:lpstr>Trebuchet MS</vt:lpstr>
      <vt:lpstr>Wingdings 2</vt:lpstr>
      <vt:lpstr>HDOfficeLightV0</vt:lpstr>
      <vt:lpstr>Retrospekcja</vt:lpstr>
      <vt:lpstr>ŚWIAT MODY</vt:lpstr>
      <vt:lpstr>WPROWADZENIE</vt:lpstr>
      <vt:lpstr>WPROWADZENIE</vt:lpstr>
      <vt:lpstr>ZADANIE</vt:lpstr>
      <vt:lpstr>ZADANIE</vt:lpstr>
      <vt:lpstr>PROCES</vt:lpstr>
      <vt:lpstr>PROCES</vt:lpstr>
      <vt:lpstr>PROCES</vt:lpstr>
      <vt:lpstr>PROCES – I TYDZIEŃ</vt:lpstr>
      <vt:lpstr>PROCES – II/III TYDZIEŃ</vt:lpstr>
      <vt:lpstr>ŹRÓDŁA</vt:lpstr>
      <vt:lpstr>EWALUACJA</vt:lpstr>
      <vt:lpstr>EWALUACJA</vt:lpstr>
      <vt:lpstr>EWALUACJA</vt:lpstr>
      <vt:lpstr>KONKLUZJA</vt:lpstr>
      <vt:lpstr>KONKLUZJA</vt:lpstr>
      <vt:lpstr>PORADNIK DLA NAUCZYCIELA</vt:lpstr>
      <vt:lpstr>PORADNIK DLA NAUCZYCIELA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Konrad Szot</dc:creator>
  <cp:lastModifiedBy>xx xx</cp:lastModifiedBy>
  <cp:revision>67</cp:revision>
  <dcterms:created xsi:type="dcterms:W3CDTF">2018-02-25T19:43:14Z</dcterms:created>
  <dcterms:modified xsi:type="dcterms:W3CDTF">2023-08-03T16:28:04Z</dcterms:modified>
</cp:coreProperties>
</file>