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9" r:id="rId6"/>
    <p:sldId id="278" r:id="rId7"/>
    <p:sldId id="260" r:id="rId8"/>
    <p:sldId id="268" r:id="rId9"/>
    <p:sldId id="277" r:id="rId10"/>
    <p:sldId id="261" r:id="rId11"/>
    <p:sldId id="262" r:id="rId12"/>
    <p:sldId id="263" r:id="rId13"/>
    <p:sldId id="271" r:id="rId14"/>
    <p:sldId id="273" r:id="rId15"/>
    <p:sldId id="275" r:id="rId16"/>
    <p:sldId id="274" r:id="rId17"/>
    <p:sldId id="264" r:id="rId18"/>
    <p:sldId id="267" r:id="rId19"/>
    <p:sldId id="265" r:id="rId20"/>
    <p:sldId id="266" r:id="rId2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61" autoAdjust="0"/>
    <p:restoredTop sz="94533" autoAdjust="0"/>
  </p:normalViewPr>
  <p:slideViewPr>
    <p:cSldViewPr snapToGrid="0">
      <p:cViewPr varScale="1">
        <p:scale>
          <a:sx n="49" d="100"/>
          <a:sy n="49" d="100"/>
        </p:scale>
        <p:origin x="42" y="3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C07EDA-C424-4DAA-BF72-2BDFEDC2A50F}" type="datetimeFigureOut">
              <a:rPr lang="pl-PL" smtClean="0"/>
              <a:t>21.02.2024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FA7B87-5E16-4EBA-9302-7D0509B8BB3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58323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FA7B87-5E16-4EBA-9302-7D0509B8BB3A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08664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A87A17FD-613E-4264-9DD2-D964797A0C3A}" type="datetimeFigureOut">
              <a:rPr lang="pl-PL" smtClean="0"/>
              <a:t>21.02.2024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7160E54F-B1EB-43DE-8B0E-5738EBC4BA7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79613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A17FD-613E-4264-9DD2-D964797A0C3A}" type="datetimeFigureOut">
              <a:rPr lang="pl-PL" smtClean="0"/>
              <a:t>21.02.2024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0E54F-B1EB-43DE-8B0E-5738EBC4BA7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84264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A17FD-613E-4264-9DD2-D964797A0C3A}" type="datetimeFigureOut">
              <a:rPr lang="pl-PL" smtClean="0"/>
              <a:t>21.02.2024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0E54F-B1EB-43DE-8B0E-5738EBC4BA7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992475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A17FD-613E-4264-9DD2-D964797A0C3A}" type="datetimeFigureOut">
              <a:rPr lang="pl-PL" smtClean="0"/>
              <a:t>21.02.2024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0E54F-B1EB-43DE-8B0E-5738EBC4BA7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77241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A17FD-613E-4264-9DD2-D964797A0C3A}" type="datetimeFigureOut">
              <a:rPr lang="pl-PL" smtClean="0"/>
              <a:t>21.02.2024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0E54F-B1EB-43DE-8B0E-5738EBC4BA7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280854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A17FD-613E-4264-9DD2-D964797A0C3A}" type="datetimeFigureOut">
              <a:rPr lang="pl-PL" smtClean="0"/>
              <a:t>21.02.2024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0E54F-B1EB-43DE-8B0E-5738EBC4BA7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625022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A17FD-613E-4264-9DD2-D964797A0C3A}" type="datetimeFigureOut">
              <a:rPr lang="pl-PL" smtClean="0"/>
              <a:t>21.02.2024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0E54F-B1EB-43DE-8B0E-5738EBC4BA7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002114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A87A17FD-613E-4264-9DD2-D964797A0C3A}" type="datetimeFigureOut">
              <a:rPr lang="pl-PL" smtClean="0"/>
              <a:t>21.02.2024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0E54F-B1EB-43DE-8B0E-5738EBC4BA7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878863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A87A17FD-613E-4264-9DD2-D964797A0C3A}" type="datetimeFigureOut">
              <a:rPr lang="pl-PL" smtClean="0"/>
              <a:t>21.02.2024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0E54F-B1EB-43DE-8B0E-5738EBC4BA7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10548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A17FD-613E-4264-9DD2-D964797A0C3A}" type="datetimeFigureOut">
              <a:rPr lang="pl-PL" smtClean="0"/>
              <a:t>21.02.2024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0E54F-B1EB-43DE-8B0E-5738EBC4BA7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38202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A17FD-613E-4264-9DD2-D964797A0C3A}" type="datetimeFigureOut">
              <a:rPr lang="pl-PL" smtClean="0"/>
              <a:t>21.02.2024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0E54F-B1EB-43DE-8B0E-5738EBC4BA7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3038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A17FD-613E-4264-9DD2-D964797A0C3A}" type="datetimeFigureOut">
              <a:rPr lang="pl-PL" smtClean="0"/>
              <a:t>21.02.2024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0E54F-B1EB-43DE-8B0E-5738EBC4BA7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22038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A17FD-613E-4264-9DD2-D964797A0C3A}" type="datetimeFigureOut">
              <a:rPr lang="pl-PL" smtClean="0"/>
              <a:t>21.02.2024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0E54F-B1EB-43DE-8B0E-5738EBC4BA7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6802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A17FD-613E-4264-9DD2-D964797A0C3A}" type="datetimeFigureOut">
              <a:rPr lang="pl-PL" smtClean="0"/>
              <a:t>21.02.2024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0E54F-B1EB-43DE-8B0E-5738EBC4BA7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59024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A17FD-613E-4264-9DD2-D964797A0C3A}" type="datetimeFigureOut">
              <a:rPr lang="pl-PL" smtClean="0"/>
              <a:t>21.02.2024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0E54F-B1EB-43DE-8B0E-5738EBC4BA7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07944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A17FD-613E-4264-9DD2-D964797A0C3A}" type="datetimeFigureOut">
              <a:rPr lang="pl-PL" smtClean="0"/>
              <a:t>21.02.2024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0E54F-B1EB-43DE-8B0E-5738EBC4BA7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38043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A17FD-613E-4264-9DD2-D964797A0C3A}" type="datetimeFigureOut">
              <a:rPr lang="pl-PL" smtClean="0"/>
              <a:t>21.02.2024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0E54F-B1EB-43DE-8B0E-5738EBC4BA7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47054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A87A17FD-613E-4264-9DD2-D964797A0C3A}" type="datetimeFigureOut">
              <a:rPr lang="pl-PL" smtClean="0"/>
              <a:t>21.02.2024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pl-PL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7160E54F-B1EB-43DE-8B0E-5738EBC4BA7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06812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  <p:sldLayoutId id="214748374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prezi.com/lgc7maukxsii/historia-teatru-od-starozytnosci-do-czasow-wspoczesnych/" TargetMode="External"/><Relationship Id="rId3" Type="http://schemas.openxmlformats.org/officeDocument/2006/relationships/hyperlink" Target="https://sk.wikipedia.org/wiki/Divadlo_(umenie)" TargetMode="External"/><Relationship Id="rId7" Type="http://schemas.openxmlformats.org/officeDocument/2006/relationships/hyperlink" Target="https://www.youtube.com/watch?v=8dQ69uXYuos" TargetMode="External"/><Relationship Id="rId2" Type="http://schemas.openxmlformats.org/officeDocument/2006/relationships/hyperlink" Target="https://encyklopediapoznania.sk/clanok/2861/historia-divadla-na-slovensku-v-rokoch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FRROpc1X7VU" TargetMode="External"/><Relationship Id="rId11" Type="http://schemas.openxmlformats.org/officeDocument/2006/relationships/image" Target="../media/image11.jpeg"/><Relationship Id="rId5" Type="http://schemas.openxmlformats.org/officeDocument/2006/relationships/hyperlink" Target="http://www.youtube.com/watch?v=nUVku8wX_0A" TargetMode="External"/><Relationship Id="rId10" Type="http://schemas.openxmlformats.org/officeDocument/2006/relationships/hyperlink" Target="http://www.komputerswiat.pl/testy/sprzet/zarowki-led-i-energooszczedne/2016/01/philips-hue-test.aspx" TargetMode="External"/><Relationship Id="rId4" Type="http://schemas.openxmlformats.org/officeDocument/2006/relationships/hyperlink" Target="https://sk.wikipedia.org/wiki/Gr%C3%A9cke_divadlo" TargetMode="External"/><Relationship Id="rId9" Type="http://schemas.openxmlformats.org/officeDocument/2006/relationships/hyperlink" Target="http://www.chlodnictwoiklimatyzacja.pl/artykuly/248-wydanie-08-2015/3608-systemy-bms-w-inteligentnych-budynkach.html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54955" y="2775098"/>
            <a:ext cx="10883622" cy="1723064"/>
          </a:xfrm>
        </p:spPr>
        <p:txBody>
          <a:bodyPr/>
          <a:lstStyle/>
          <a:p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S DIVADLOM PO DOBOCH - HISTÓRIA DIVADLA</a:t>
            </a:r>
            <a:endParaRPr lang="pl-PL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462" y="6300788"/>
            <a:ext cx="174307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8C107AA0-7102-8970-CEB9-2872081FF6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373" y="-222507"/>
            <a:ext cx="2737110" cy="2883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1222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PROCES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marL="0" indent="0">
              <a:buNone/>
            </a:pPr>
            <a:r>
              <a:rPr lang="pl-PL" dirty="0" err="1"/>
              <a:t>Pamätajte</a:t>
            </a:r>
            <a:r>
              <a:rPr lang="pl-PL" dirty="0"/>
              <a:t>, </a:t>
            </a:r>
            <a:r>
              <a:rPr lang="pl-PL" dirty="0" err="1"/>
              <a:t>že</a:t>
            </a:r>
            <a:r>
              <a:rPr lang="pl-PL" dirty="0"/>
              <a:t> </a:t>
            </a:r>
            <a:r>
              <a:rPr lang="pl-PL" dirty="0" err="1"/>
              <a:t>učiteľ</a:t>
            </a:r>
            <a:r>
              <a:rPr lang="pl-PL" dirty="0"/>
              <a:t> </a:t>
            </a:r>
            <a:r>
              <a:rPr lang="pl-PL" dirty="0" err="1"/>
              <a:t>bude</a:t>
            </a:r>
            <a:r>
              <a:rPr lang="pl-PL" dirty="0"/>
              <a:t> </a:t>
            </a:r>
            <a:r>
              <a:rPr lang="pl-PL" dirty="0" err="1"/>
              <a:t>hodnotiť</a:t>
            </a:r>
            <a:r>
              <a:rPr lang="pl-PL" dirty="0"/>
              <a:t>:</a:t>
            </a:r>
          </a:p>
          <a:p>
            <a:r>
              <a:rPr lang="pl-PL" dirty="0" err="1"/>
              <a:t>Správnosť</a:t>
            </a:r>
            <a:r>
              <a:rPr lang="pl-PL" dirty="0"/>
              <a:t> a </a:t>
            </a:r>
            <a:r>
              <a:rPr lang="pl-PL" dirty="0" err="1"/>
              <a:t>odbornosť</a:t>
            </a:r>
            <a:r>
              <a:rPr lang="pl-PL" dirty="0"/>
              <a:t> </a:t>
            </a:r>
            <a:r>
              <a:rPr lang="pl-PL" dirty="0" err="1"/>
              <a:t>informácií</a:t>
            </a:r>
            <a:r>
              <a:rPr lang="pl-PL" dirty="0"/>
              <a:t> </a:t>
            </a:r>
            <a:r>
              <a:rPr lang="pl-PL" dirty="0" err="1"/>
              <a:t>obsiahnutých</a:t>
            </a:r>
            <a:r>
              <a:rPr lang="pl-PL" dirty="0"/>
              <a:t> v </a:t>
            </a:r>
            <a:r>
              <a:rPr lang="pl-PL" dirty="0" err="1"/>
              <a:t>pripravenej</a:t>
            </a:r>
            <a:r>
              <a:rPr lang="pl-PL" dirty="0"/>
              <a:t> </a:t>
            </a:r>
            <a:r>
              <a:rPr lang="pl-PL" dirty="0" err="1"/>
              <a:t>materiálii</a:t>
            </a:r>
            <a:r>
              <a:rPr lang="pl-PL" dirty="0"/>
              <a:t>.</a:t>
            </a:r>
          </a:p>
          <a:p>
            <a:r>
              <a:rPr lang="pl-PL" dirty="0" err="1"/>
              <a:t>Zapojenie</a:t>
            </a:r>
            <a:r>
              <a:rPr lang="pl-PL" dirty="0"/>
              <a:t> </a:t>
            </a:r>
            <a:r>
              <a:rPr lang="pl-PL" dirty="0" err="1"/>
              <a:t>sa</a:t>
            </a:r>
            <a:r>
              <a:rPr lang="pl-PL" dirty="0"/>
              <a:t> do </a:t>
            </a:r>
            <a:r>
              <a:rPr lang="pl-PL" dirty="0" err="1"/>
              <a:t>prípravy</a:t>
            </a:r>
            <a:r>
              <a:rPr lang="pl-PL" dirty="0"/>
              <a:t> a </a:t>
            </a:r>
            <a:r>
              <a:rPr lang="pl-PL" dirty="0" err="1"/>
              <a:t>realizácie</a:t>
            </a:r>
            <a:r>
              <a:rPr lang="pl-PL" dirty="0"/>
              <a:t> </a:t>
            </a:r>
            <a:r>
              <a:rPr lang="pl-PL" dirty="0" err="1"/>
              <a:t>zvolenej</a:t>
            </a:r>
            <a:r>
              <a:rPr lang="pl-PL" dirty="0"/>
              <a:t> </a:t>
            </a:r>
            <a:r>
              <a:rPr lang="pl-PL" dirty="0" err="1"/>
              <a:t>témy</a:t>
            </a:r>
            <a:r>
              <a:rPr lang="pl-PL" dirty="0"/>
              <a:t>.</a:t>
            </a:r>
          </a:p>
          <a:p>
            <a:r>
              <a:rPr lang="pl-PL" dirty="0" err="1"/>
              <a:t>Estetiku</a:t>
            </a:r>
            <a:r>
              <a:rPr lang="pl-PL" dirty="0"/>
              <a:t> </a:t>
            </a:r>
            <a:r>
              <a:rPr lang="pl-PL" dirty="0" err="1"/>
              <a:t>vášho</a:t>
            </a:r>
            <a:r>
              <a:rPr lang="pl-PL" dirty="0"/>
              <a:t> </a:t>
            </a:r>
            <a:r>
              <a:rPr lang="pl-PL" dirty="0" err="1"/>
              <a:t>plagátu</a:t>
            </a:r>
            <a:r>
              <a:rPr lang="pl-PL" dirty="0"/>
              <a:t>/</a:t>
            </a:r>
            <a:r>
              <a:rPr lang="pl-PL" dirty="0" err="1"/>
              <a:t>afiša</a:t>
            </a:r>
            <a:r>
              <a:rPr lang="pl-PL" dirty="0"/>
              <a:t>.</a:t>
            </a:r>
          </a:p>
          <a:p>
            <a:r>
              <a:rPr lang="pl-PL" dirty="0" err="1"/>
              <a:t>Zaujímavý</a:t>
            </a:r>
            <a:r>
              <a:rPr lang="pl-PL" dirty="0"/>
              <a:t> </a:t>
            </a:r>
            <a:r>
              <a:rPr lang="pl-PL" dirty="0" err="1"/>
              <a:t>spôsob</a:t>
            </a:r>
            <a:r>
              <a:rPr lang="pl-PL" dirty="0"/>
              <a:t> </a:t>
            </a:r>
            <a:r>
              <a:rPr lang="pl-PL" dirty="0" err="1"/>
              <a:t>prezentovania</a:t>
            </a:r>
            <a:r>
              <a:rPr lang="pl-PL" dirty="0"/>
              <a:t> </a:t>
            </a:r>
            <a:r>
              <a:rPr lang="pl-PL" dirty="0" err="1"/>
              <a:t>pred</a:t>
            </a:r>
            <a:r>
              <a:rPr lang="pl-PL" dirty="0"/>
              <a:t> </a:t>
            </a:r>
            <a:r>
              <a:rPr lang="pl-PL" dirty="0" err="1"/>
              <a:t>triedou</a:t>
            </a:r>
            <a:r>
              <a:rPr lang="pl-PL" dirty="0"/>
              <a:t>.</a:t>
            </a:r>
          </a:p>
        </p:txBody>
      </p:sp>
      <p:pic>
        <p:nvPicPr>
          <p:cNvPr id="7174" name="Picture 6" descr="Znalezione obrazy dla zapytania wykrzykni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6356" y="260350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95098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PROCES – I TÝŽDEŇ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pl-PL" dirty="0" err="1"/>
              <a:t>Zoznámenie</a:t>
            </a:r>
            <a:r>
              <a:rPr lang="pl-PL" dirty="0"/>
              <a:t> </a:t>
            </a:r>
            <a:r>
              <a:rPr lang="pl-PL" dirty="0" err="1"/>
              <a:t>sa</a:t>
            </a:r>
            <a:r>
              <a:rPr lang="pl-PL" dirty="0"/>
              <a:t> s </a:t>
            </a:r>
            <a:r>
              <a:rPr lang="pl-PL" dirty="0" err="1"/>
              <a:t>obsahom</a:t>
            </a:r>
            <a:r>
              <a:rPr lang="pl-PL" dirty="0"/>
              <a:t> </a:t>
            </a:r>
            <a:r>
              <a:rPr lang="pl-PL" dirty="0" err="1"/>
              <a:t>úlohy</a:t>
            </a:r>
            <a:endParaRPr lang="pl-PL" dirty="0"/>
          </a:p>
          <a:p>
            <a:pPr lvl="0"/>
            <a:r>
              <a:rPr lang="pl-PL" dirty="0" err="1"/>
              <a:t>Rozdelenie</a:t>
            </a:r>
            <a:r>
              <a:rPr lang="pl-PL" dirty="0"/>
              <a:t> </a:t>
            </a:r>
            <a:r>
              <a:rPr lang="pl-PL" dirty="0" err="1"/>
              <a:t>triedy</a:t>
            </a:r>
            <a:r>
              <a:rPr lang="pl-PL" dirty="0"/>
              <a:t> do </a:t>
            </a:r>
            <a:r>
              <a:rPr lang="pl-PL" dirty="0" err="1"/>
              <a:t>skupín</a:t>
            </a:r>
            <a:endParaRPr lang="pl-PL" dirty="0"/>
          </a:p>
          <a:p>
            <a:pPr lvl="0"/>
            <a:r>
              <a:rPr lang="pl-PL" dirty="0" err="1"/>
              <a:t>Výber</a:t>
            </a:r>
            <a:r>
              <a:rPr lang="pl-PL" dirty="0"/>
              <a:t> </a:t>
            </a:r>
            <a:r>
              <a:rPr lang="pl-PL" dirty="0" err="1"/>
              <a:t>obdobia</a:t>
            </a:r>
            <a:endParaRPr lang="pl-PL" dirty="0"/>
          </a:p>
          <a:p>
            <a:pPr lvl="0"/>
            <a:r>
              <a:rPr lang="pl-PL" dirty="0" err="1"/>
              <a:t>Diskusia</a:t>
            </a:r>
            <a:r>
              <a:rPr lang="pl-PL" dirty="0"/>
              <a:t> o </a:t>
            </a:r>
            <a:r>
              <a:rPr lang="pl-PL" dirty="0" err="1"/>
              <a:t>používaní</a:t>
            </a:r>
            <a:r>
              <a:rPr lang="pl-PL" dirty="0"/>
              <a:t> </a:t>
            </a:r>
            <a:r>
              <a:rPr lang="pl-PL" dirty="0" err="1"/>
              <a:t>internetových</a:t>
            </a:r>
            <a:r>
              <a:rPr lang="pl-PL" dirty="0"/>
              <a:t> </a:t>
            </a:r>
            <a:r>
              <a:rPr lang="pl-PL" dirty="0" err="1"/>
              <a:t>zdrojov</a:t>
            </a:r>
            <a:endParaRPr lang="pl-PL" dirty="0"/>
          </a:p>
          <a:p>
            <a:pPr lvl="0"/>
            <a:r>
              <a:rPr lang="pl-PL" dirty="0" err="1"/>
              <a:t>Príprava</a:t>
            </a:r>
            <a:r>
              <a:rPr lang="pl-PL" dirty="0"/>
              <a:t> </a:t>
            </a:r>
            <a:r>
              <a:rPr lang="pl-PL" dirty="0" err="1"/>
              <a:t>plánu</a:t>
            </a:r>
            <a:r>
              <a:rPr lang="pl-PL" dirty="0"/>
              <a:t> </a:t>
            </a:r>
            <a:r>
              <a:rPr lang="pl-PL" dirty="0" err="1"/>
              <a:t>realizácie</a:t>
            </a:r>
            <a:r>
              <a:rPr lang="pl-PL" dirty="0"/>
              <a:t> </a:t>
            </a:r>
            <a:r>
              <a:rPr lang="pl-PL" dirty="0" err="1"/>
              <a:t>úlohy</a:t>
            </a:r>
            <a:endParaRPr lang="pl-PL" dirty="0"/>
          </a:p>
        </p:txBody>
      </p:sp>
      <p:pic>
        <p:nvPicPr>
          <p:cNvPr id="10242" name="Picture 2" descr="Znalezione obrazy dla zapytania pomyÅ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1082" y="3607153"/>
            <a:ext cx="2532282" cy="2412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05876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PROCES – II/III TÝŽDEŇ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pl-PL" dirty="0" err="1"/>
              <a:t>Príprava</a:t>
            </a:r>
            <a:r>
              <a:rPr lang="pl-PL" dirty="0"/>
              <a:t> </a:t>
            </a:r>
            <a:r>
              <a:rPr lang="pl-PL" dirty="0" err="1"/>
              <a:t>plakátu</a:t>
            </a:r>
            <a:r>
              <a:rPr lang="pl-PL" dirty="0"/>
              <a:t>/</a:t>
            </a:r>
            <a:r>
              <a:rPr lang="pl-PL" dirty="0" err="1"/>
              <a:t>affischu</a:t>
            </a:r>
            <a:r>
              <a:rPr lang="pl-PL" dirty="0"/>
              <a:t> </a:t>
            </a:r>
            <a:r>
              <a:rPr lang="pl-PL" dirty="0" err="1"/>
              <a:t>divadelného</a:t>
            </a:r>
            <a:endParaRPr lang="pl-PL" dirty="0"/>
          </a:p>
          <a:p>
            <a:pPr lvl="0"/>
            <a:r>
              <a:rPr lang="pl-PL" dirty="0" err="1"/>
              <a:t>Prezentácia</a:t>
            </a:r>
            <a:r>
              <a:rPr lang="pl-PL" dirty="0"/>
              <a:t> </a:t>
            </a:r>
            <a:r>
              <a:rPr lang="pl-PL" dirty="0" err="1"/>
              <a:t>splnených</a:t>
            </a:r>
            <a:r>
              <a:rPr lang="pl-PL" dirty="0"/>
              <a:t> </a:t>
            </a:r>
            <a:r>
              <a:rPr lang="pl-PL" dirty="0" err="1"/>
              <a:t>úloh</a:t>
            </a:r>
            <a:r>
              <a:rPr lang="pl-PL" dirty="0"/>
              <a:t> </a:t>
            </a:r>
            <a:r>
              <a:rPr lang="pl-PL" dirty="0" err="1"/>
              <a:t>študentmi</a:t>
            </a:r>
            <a:r>
              <a:rPr lang="pl-PL" dirty="0"/>
              <a:t> </a:t>
            </a:r>
            <a:r>
              <a:rPr lang="pl-PL" dirty="0" err="1"/>
              <a:t>oboch</a:t>
            </a:r>
            <a:r>
              <a:rPr lang="pl-PL" dirty="0"/>
              <a:t> </a:t>
            </a:r>
            <a:r>
              <a:rPr lang="pl-PL" dirty="0" err="1"/>
              <a:t>skupín</a:t>
            </a:r>
            <a:endParaRPr lang="pl-PL" dirty="0"/>
          </a:p>
          <a:p>
            <a:pPr lvl="0"/>
            <a:r>
              <a:rPr lang="pl-PL" dirty="0" err="1"/>
              <a:t>Diskusia</a:t>
            </a:r>
            <a:r>
              <a:rPr lang="pl-PL" dirty="0"/>
              <a:t> o </a:t>
            </a:r>
            <a:r>
              <a:rPr lang="pl-PL" dirty="0" err="1"/>
              <a:t>zrealizovaných</a:t>
            </a:r>
            <a:r>
              <a:rPr lang="pl-PL" dirty="0"/>
              <a:t> </a:t>
            </a:r>
            <a:r>
              <a:rPr lang="pl-PL" dirty="0" err="1"/>
              <a:t>úlohách</a:t>
            </a:r>
            <a:r>
              <a:rPr lang="pl-PL" dirty="0"/>
              <a:t> </a:t>
            </a:r>
            <a:r>
              <a:rPr lang="pl-PL" dirty="0" err="1"/>
              <a:t>oboch</a:t>
            </a:r>
            <a:r>
              <a:rPr lang="pl-PL" dirty="0"/>
              <a:t> </a:t>
            </a:r>
            <a:r>
              <a:rPr lang="pl-PL" dirty="0" err="1"/>
              <a:t>skupín</a:t>
            </a:r>
            <a:endParaRPr lang="pl-PL" dirty="0"/>
          </a:p>
          <a:p>
            <a:pPr lvl="0"/>
            <a:r>
              <a:rPr lang="pl-PL" dirty="0" err="1"/>
              <a:t>Hodnotenie</a:t>
            </a:r>
            <a:r>
              <a:rPr lang="pl-PL" dirty="0"/>
              <a:t> </a:t>
            </a:r>
            <a:r>
              <a:rPr lang="pl-PL" dirty="0" err="1"/>
              <a:t>splnenej</a:t>
            </a:r>
            <a:r>
              <a:rPr lang="pl-PL" dirty="0"/>
              <a:t> </a:t>
            </a:r>
            <a:r>
              <a:rPr lang="pl-PL" dirty="0" err="1"/>
              <a:t>práce</a:t>
            </a:r>
            <a:r>
              <a:rPr lang="pl-PL" dirty="0"/>
              <a:t> </a:t>
            </a:r>
            <a:r>
              <a:rPr lang="pl-PL" dirty="0" err="1"/>
              <a:t>študentov</a:t>
            </a:r>
            <a:endParaRPr lang="pl-PL" dirty="0"/>
          </a:p>
        </p:txBody>
      </p:sp>
      <p:pic>
        <p:nvPicPr>
          <p:cNvPr id="11268" name="Picture 4" descr="Znalezione obrazy dla zapytania teat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6049" y="3391291"/>
            <a:ext cx="4205751" cy="3166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7801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ZDROJE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51840" y="2661866"/>
            <a:ext cx="8825659" cy="3416300"/>
          </a:xfrm>
        </p:spPr>
        <p:txBody>
          <a:bodyPr anchor="t">
            <a:normAutofit/>
          </a:bodyPr>
          <a:lstStyle/>
          <a:p>
            <a:r>
              <a:rPr lang="pl-PL" dirty="0">
                <a:hlinkClick r:id="rId2"/>
              </a:rPr>
              <a:t>https://encyklopediapoznania.sk/clanok/2861/historia-divadla-na-slovensku-v-rokoch</a:t>
            </a:r>
            <a:endParaRPr lang="pl-PL" dirty="0"/>
          </a:p>
          <a:p>
            <a:r>
              <a:rPr lang="pl-PL" dirty="0">
                <a:hlinkClick r:id="rId3"/>
              </a:rPr>
              <a:t>https://sk.wikipedia.org/wiki/Divadlo_(umenie)</a:t>
            </a:r>
            <a:endParaRPr lang="pl-PL" dirty="0"/>
          </a:p>
          <a:p>
            <a:r>
              <a:rPr lang="pl-PL" dirty="0">
                <a:hlinkClick r:id="rId4"/>
              </a:rPr>
              <a:t>https://sk.wikipedia.org/wiki/Gr%C3%A9cke_divadlo</a:t>
            </a:r>
            <a:endParaRPr lang="pl-PL" dirty="0"/>
          </a:p>
          <a:p>
            <a:r>
              <a:rPr lang="pl-PL" dirty="0">
                <a:hlinkClick r:id="rId5"/>
              </a:rPr>
              <a:t>www.youtube.com/watch?v=nUVku8wX_0A</a:t>
            </a:r>
            <a:endParaRPr lang="pl-PL" dirty="0"/>
          </a:p>
          <a:p>
            <a:r>
              <a:rPr lang="pl-PL" dirty="0">
                <a:hlinkClick r:id="rId6"/>
              </a:rPr>
              <a:t>https://www.youtube.com/watch?v=FRROpc1X7VU</a:t>
            </a:r>
            <a:endParaRPr lang="pl-PL" dirty="0"/>
          </a:p>
          <a:p>
            <a:r>
              <a:rPr lang="pl-PL" dirty="0">
                <a:hlinkClick r:id="rId7"/>
              </a:rPr>
              <a:t>https://www.youtube.com/watch?v=8dQ69uXYuos</a:t>
            </a:r>
            <a:endParaRPr lang="pl-PL" dirty="0"/>
          </a:p>
          <a:p>
            <a:r>
              <a:rPr lang="pl-PL" dirty="0">
                <a:hlinkClick r:id="rId8"/>
              </a:rPr>
              <a:t>https://prezi.com/lgc7maukxsii/historia-teatru-od-starozytnosci-do-czasow-wspoczesnych/</a:t>
            </a:r>
            <a:endParaRPr lang="pl-PL" dirty="0"/>
          </a:p>
          <a:p>
            <a:pPr marL="0" indent="0">
              <a:buNone/>
            </a:pPr>
            <a:endParaRPr lang="pl-PL" dirty="0">
              <a:hlinkClick r:id="rId9"/>
            </a:endParaRPr>
          </a:p>
          <a:p>
            <a:endParaRPr lang="pl-PL" dirty="0"/>
          </a:p>
          <a:p>
            <a:endParaRPr lang="pl-PL" dirty="0">
              <a:hlinkClick r:id="rId10"/>
            </a:endParaRPr>
          </a:p>
          <a:p>
            <a:endParaRPr lang="pl-PL" dirty="0">
              <a:hlinkClick r:id="rId10"/>
            </a:endParaRPr>
          </a:p>
          <a:p>
            <a:endParaRPr lang="pl-PL" dirty="0"/>
          </a:p>
        </p:txBody>
      </p:sp>
      <p:pic>
        <p:nvPicPr>
          <p:cNvPr id="12290" name="Picture 2" descr="Znalezione obrazy dla zapytania ÅºrÃ³dÅo internetowe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7659" y="4527818"/>
            <a:ext cx="2398399" cy="1830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50318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HODNOTENIE</a:t>
            </a:r>
          </a:p>
        </p:txBody>
      </p:sp>
      <p:graphicFrame>
        <p:nvGraphicFramePr>
          <p:cNvPr id="5" name="Symbol zastępczy zawartości 4">
            <a:extLst>
              <a:ext uri="{FF2B5EF4-FFF2-40B4-BE49-F238E27FC236}">
                <a16:creationId xmlns:a16="http://schemas.microsoft.com/office/drawing/2014/main" id="{47C0939D-CE6E-42C6-A227-FBFE459E986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5666987"/>
              </p:ext>
            </p:extLst>
          </p:nvPr>
        </p:nvGraphicFramePr>
        <p:xfrm>
          <a:off x="700391" y="2276272"/>
          <a:ext cx="10700428" cy="44553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5107">
                  <a:extLst>
                    <a:ext uri="{9D8B030D-6E8A-4147-A177-3AD203B41FA5}">
                      <a16:colId xmlns:a16="http://schemas.microsoft.com/office/drawing/2014/main" val="603233292"/>
                    </a:ext>
                  </a:extLst>
                </a:gridCol>
                <a:gridCol w="2675107">
                  <a:extLst>
                    <a:ext uri="{9D8B030D-6E8A-4147-A177-3AD203B41FA5}">
                      <a16:colId xmlns:a16="http://schemas.microsoft.com/office/drawing/2014/main" val="2456499284"/>
                    </a:ext>
                  </a:extLst>
                </a:gridCol>
                <a:gridCol w="2675107">
                  <a:extLst>
                    <a:ext uri="{9D8B030D-6E8A-4147-A177-3AD203B41FA5}">
                      <a16:colId xmlns:a16="http://schemas.microsoft.com/office/drawing/2014/main" val="4137178614"/>
                    </a:ext>
                  </a:extLst>
                </a:gridCol>
                <a:gridCol w="2675107">
                  <a:extLst>
                    <a:ext uri="{9D8B030D-6E8A-4147-A177-3AD203B41FA5}">
                      <a16:colId xmlns:a16="http://schemas.microsoft.com/office/drawing/2014/main" val="1158129375"/>
                    </a:ext>
                  </a:extLst>
                </a:gridCol>
              </a:tblGrid>
              <a:tr h="431981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800" dirty="0" err="1">
                          <a:solidFill>
                            <a:schemeClr val="bg1"/>
                          </a:solidFill>
                        </a:rPr>
                        <a:t>Počet</a:t>
                      </a:r>
                      <a:r>
                        <a:rPr lang="pl-PL" sz="18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pl-PL" sz="1800" dirty="0" err="1">
                          <a:solidFill>
                            <a:schemeClr val="bg1"/>
                          </a:solidFill>
                        </a:rPr>
                        <a:t>bodov</a:t>
                      </a:r>
                      <a:endParaRPr lang="pl-PL" sz="1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800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800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800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3029457"/>
                  </a:ext>
                </a:extLst>
              </a:tr>
              <a:tr h="1846274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800" b="0" i="0" u="none" strike="noStrike" kern="1200" dirty="0" err="1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Vecný</a:t>
                      </a:r>
                      <a:r>
                        <a:rPr lang="pl-PL" sz="1800" b="0" i="0" u="none" strike="noStrike" kern="120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800" b="0" i="0" u="none" strike="noStrike" kern="1200" dirty="0" err="1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obsah</a:t>
                      </a:r>
                      <a:endParaRPr lang="pl-PL" sz="1800" b="0" i="0" u="none" strike="noStrike" kern="1200" dirty="0">
                        <a:solidFill>
                          <a:schemeClr val="tx1"/>
                        </a:solidFill>
                        <a:latin typeface="Trebuchet MS" pitchFamily="34"/>
                        <a:ea typeface="Lucida Sans Unicode" pitchFamily="2"/>
                        <a:cs typeface="Mangal" pitchFamily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800" b="0" i="0" u="none" strike="noStrike" kern="1200" dirty="0" err="1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Nekompletné</a:t>
                      </a:r>
                      <a:r>
                        <a:rPr lang="pl-PL" sz="1800" b="0" i="0" u="none" strike="noStrike" kern="120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800" b="0" i="0" u="none" strike="noStrike" kern="1200" dirty="0" err="1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informácie</a:t>
                      </a:r>
                      <a:r>
                        <a:rPr lang="pl-PL" sz="1800" b="0" i="0" u="none" strike="noStrike" kern="120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.</a:t>
                      </a: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800" b="0" i="0" u="none" strike="noStrike" kern="1200" dirty="0" err="1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Informácie</a:t>
                      </a:r>
                      <a:r>
                        <a:rPr lang="pl-PL" sz="1800" b="0" i="0" u="none" strike="noStrike" kern="120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mimo </a:t>
                      </a:r>
                      <a:r>
                        <a:rPr lang="pl-PL" sz="1800" b="0" i="0" u="none" strike="noStrike" kern="1200" dirty="0" err="1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témy</a:t>
                      </a:r>
                      <a:r>
                        <a:rPr lang="pl-PL" sz="1800" b="0" i="0" u="none" strike="noStrike" kern="120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. </a:t>
                      </a:r>
                      <a:r>
                        <a:rPr lang="pl-PL" sz="1800" b="0" i="0" u="none" strike="noStrike" kern="1200" dirty="0" err="1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Chybné</a:t>
                      </a:r>
                      <a:r>
                        <a:rPr lang="pl-PL" sz="1800" b="0" i="0" u="none" strike="noStrike" kern="120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800" b="0" i="0" u="none" strike="noStrike" kern="1200" dirty="0" err="1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informácie</a:t>
                      </a:r>
                      <a:r>
                        <a:rPr lang="pl-PL" sz="1800" b="0" i="0" u="none" strike="noStrike" kern="120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.</a:t>
                      </a: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800" b="0" i="0" u="none" strike="noStrike" kern="1200" dirty="0" err="1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Slabé</a:t>
                      </a:r>
                      <a:r>
                        <a:rPr lang="pl-PL" sz="1800" b="0" i="0" u="none" strike="noStrike" kern="120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800" b="0" i="0" u="none" strike="noStrike" kern="1200" dirty="0" err="1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využitie</a:t>
                      </a:r>
                      <a:r>
                        <a:rPr lang="pl-PL" sz="1800" b="0" i="0" u="none" strike="noStrike" kern="120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800" b="0" i="0" u="none" strike="noStrike" kern="1200" dirty="0" err="1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zdrojov</a:t>
                      </a:r>
                      <a:r>
                        <a:rPr lang="pl-PL" sz="1800" b="0" i="0" u="none" strike="noStrike" kern="120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pl-PL" sz="1800" b="0" i="0" u="none" strike="noStrike" kern="1200" dirty="0">
                        <a:solidFill>
                          <a:schemeClr val="tx1"/>
                        </a:solidFill>
                        <a:latin typeface="Trebuchet MS" pitchFamily="34"/>
                        <a:ea typeface="Lucida Sans Unicode" pitchFamily="2"/>
                        <a:cs typeface="Mangal" pitchFamily="2"/>
                      </a:endParaRP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800" b="0" i="0" u="none" strike="noStrike" kern="1200" dirty="0" err="1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Dobré</a:t>
                      </a:r>
                      <a:r>
                        <a:rPr lang="pl-PL" sz="1800" b="0" i="0" u="none" strike="noStrike" kern="120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, </a:t>
                      </a:r>
                      <a:r>
                        <a:rPr lang="pl-PL" sz="1800" b="0" i="0" u="none" strike="noStrike" kern="1200" dirty="0" err="1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správne</a:t>
                      </a:r>
                      <a:r>
                        <a:rPr lang="pl-PL" sz="1800" b="0" i="0" u="none" strike="noStrike" kern="120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800" b="0" i="0" u="none" strike="noStrike" kern="1200" dirty="0" err="1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informácie</a:t>
                      </a:r>
                      <a:r>
                        <a:rPr lang="pl-PL" sz="1800" b="0" i="0" u="none" strike="noStrike" kern="120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. </a:t>
                      </a:r>
                      <a:r>
                        <a:rPr lang="pl-PL" sz="1800" b="0" i="0" u="none" strike="noStrike" kern="1200" dirty="0" err="1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Prípadne</a:t>
                      </a:r>
                      <a:r>
                        <a:rPr lang="pl-PL" sz="1800" b="0" i="0" u="none" strike="noStrike" kern="120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800" b="0" i="0" u="none" strike="noStrike" kern="1200" dirty="0" err="1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drobné</a:t>
                      </a:r>
                      <a:r>
                        <a:rPr lang="pl-PL" sz="1800" b="0" i="0" u="none" strike="noStrike" kern="120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chyby.</a:t>
                      </a: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800" b="0" i="0" u="none" strike="noStrike" kern="1200" dirty="0" err="1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Informácie</a:t>
                      </a:r>
                      <a:r>
                        <a:rPr lang="pl-PL" sz="1800" b="0" i="0" u="none" strike="noStrike" kern="120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800" b="0" i="0" u="none" strike="noStrike" kern="1200" dirty="0" err="1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týkajúce</a:t>
                      </a:r>
                      <a:r>
                        <a:rPr lang="pl-PL" sz="1800" b="0" i="0" u="none" strike="noStrike" kern="120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800" b="0" i="0" u="none" strike="noStrike" kern="1200" dirty="0" err="1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sa</a:t>
                      </a:r>
                      <a:r>
                        <a:rPr lang="pl-PL" sz="1800" b="0" i="0" u="none" strike="noStrike" kern="120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800" b="0" i="0" u="none" strike="noStrike" kern="1200" dirty="0" err="1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témy</a:t>
                      </a:r>
                      <a:r>
                        <a:rPr lang="pl-PL" sz="1800" b="0" i="0" u="none" strike="noStrike" kern="120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. </a:t>
                      </a:r>
                      <a:r>
                        <a:rPr lang="pl-PL" sz="1800" b="0" i="0" u="none" strike="noStrike" kern="1200" dirty="0" err="1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Dobré</a:t>
                      </a:r>
                      <a:r>
                        <a:rPr lang="pl-PL" sz="1800" b="0" i="0" u="none" strike="noStrike" kern="120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800" b="0" i="0" u="none" strike="noStrike" kern="1200" dirty="0" err="1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využitie</a:t>
                      </a:r>
                      <a:r>
                        <a:rPr lang="pl-PL" sz="1800" b="0" i="0" u="none" strike="noStrike" kern="120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800" b="0" i="0" u="none" strike="noStrike" kern="1200" dirty="0" err="1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zdrojov</a:t>
                      </a:r>
                      <a:r>
                        <a:rPr lang="pl-PL" sz="1800" b="0" i="0" u="none" strike="noStrike" kern="120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800" b="0" i="0" u="none" strike="noStrike" kern="1200" dirty="0" err="1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Plné</a:t>
                      </a:r>
                      <a:r>
                        <a:rPr lang="pl-PL" sz="1800" b="0" i="0" u="none" strike="noStrike" kern="120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800" b="0" i="0" u="none" strike="noStrike" kern="1200" dirty="0" err="1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informácie</a:t>
                      </a:r>
                      <a:r>
                        <a:rPr lang="pl-PL" sz="1800" b="0" i="0" u="none" strike="noStrike" kern="120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.</a:t>
                      </a: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800" b="0" i="0" u="none" strike="noStrike" kern="1200" dirty="0" err="1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Informácie</a:t>
                      </a:r>
                      <a:r>
                        <a:rPr lang="pl-PL" sz="1800" b="0" i="0" u="none" strike="noStrike" kern="120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o </a:t>
                      </a:r>
                      <a:r>
                        <a:rPr lang="pl-PL" sz="1800" b="0" i="0" u="none" strike="noStrike" kern="1200" dirty="0" err="1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téme</a:t>
                      </a:r>
                      <a:r>
                        <a:rPr lang="pl-PL" sz="1800" b="0" i="0" u="none" strike="noStrike" kern="120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.</a:t>
                      </a: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800" b="0" i="0" u="none" strike="noStrike" kern="1200" dirty="0" err="1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Dôkladné</a:t>
                      </a:r>
                      <a:r>
                        <a:rPr lang="pl-PL" sz="1800" b="0" i="0" u="none" strike="noStrike" kern="120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800" b="0" i="0" u="none" strike="noStrike" kern="1200" dirty="0" err="1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využitie</a:t>
                      </a:r>
                      <a:r>
                        <a:rPr lang="pl-PL" sz="1800" b="0" i="0" u="none" strike="noStrike" kern="120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800" b="0" i="0" u="none" strike="noStrike" kern="1200" dirty="0" err="1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uvedených</a:t>
                      </a:r>
                      <a:r>
                        <a:rPr lang="pl-PL" sz="1800" b="0" i="0" u="none" strike="noStrike" kern="120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800" b="0" i="0" u="none" strike="noStrike" kern="1200" dirty="0" err="1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zdrojov</a:t>
                      </a:r>
                      <a:r>
                        <a:rPr lang="pl-PL" sz="1800" b="0" i="0" u="none" strike="noStrike" kern="120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, </a:t>
                      </a:r>
                      <a:r>
                        <a:rPr lang="pl-PL" sz="1800" b="0" i="0" u="none" strike="noStrike" kern="1200" dirty="0" err="1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prípadne</a:t>
                      </a:r>
                      <a:r>
                        <a:rPr lang="pl-PL" sz="1800" b="0" i="0" u="none" strike="noStrike" kern="120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800" b="0" i="0" u="none" strike="noStrike" kern="1200" dirty="0" err="1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iné</a:t>
                      </a:r>
                      <a:r>
                        <a:rPr lang="pl-PL" sz="1800" b="0" i="0" u="none" strike="noStrike" kern="120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zdroje.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36691358"/>
                  </a:ext>
                </a:extLst>
              </a:tr>
              <a:tr h="1846274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800" b="0" i="0" u="none" strike="noStrike" kern="1200" dirty="0" err="1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Estetické</a:t>
                      </a:r>
                      <a:r>
                        <a:rPr lang="pl-PL" sz="1800" b="0" i="0" u="none" strike="noStrike" kern="120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dojmy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800" b="0" i="0" u="none" strike="noStrike" kern="1200" dirty="0" err="1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Prezentácia</a:t>
                      </a:r>
                      <a:r>
                        <a:rPr lang="pl-PL" sz="1800" b="0" i="0" u="none" strike="noStrike" kern="120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je </a:t>
                      </a:r>
                      <a:r>
                        <a:rPr lang="pl-PL" sz="1800" b="0" i="0" u="none" strike="noStrike" kern="1200" dirty="0" err="1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málo</a:t>
                      </a:r>
                      <a:r>
                        <a:rPr lang="pl-PL" sz="1800" b="0" i="0" u="none" strike="noStrike" kern="120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800" b="0" i="0" u="none" strike="noStrike" kern="1200" dirty="0" err="1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čitateľná</a:t>
                      </a:r>
                      <a:r>
                        <a:rPr lang="pl-PL" sz="1800" b="0" i="0" u="none" strike="noStrike" kern="120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, </a:t>
                      </a:r>
                      <a:r>
                        <a:rPr lang="pl-PL" sz="1800" b="0" i="0" u="none" strike="noStrike" kern="1200" dirty="0" err="1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neestetická</a:t>
                      </a:r>
                      <a:r>
                        <a:rPr lang="pl-PL" sz="1800" b="0" i="0" u="none" strike="noStrike" kern="120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.</a:t>
                      </a: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800" b="0" i="0" u="none" strike="noStrike" kern="1200" dirty="0" err="1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Informácie</a:t>
                      </a:r>
                      <a:r>
                        <a:rPr lang="pl-PL" sz="1800" b="0" i="0" u="none" strike="noStrike" kern="120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800" b="0" i="0" u="none" strike="noStrike" kern="1200" dirty="0" err="1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sú</a:t>
                      </a:r>
                      <a:r>
                        <a:rPr lang="pl-PL" sz="1800" b="0" i="0" u="none" strike="noStrike" kern="120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800" b="0" i="0" u="none" strike="noStrike" kern="1200" dirty="0" err="1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poskytnuté</a:t>
                      </a:r>
                      <a:r>
                        <a:rPr lang="pl-PL" sz="1800" b="0" i="0" u="none" strike="noStrike" kern="120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800" b="0" i="0" u="none" strike="noStrike" kern="1200" dirty="0" err="1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chaoticky</a:t>
                      </a:r>
                      <a:r>
                        <a:rPr lang="pl-PL" sz="1800" b="0" i="0" u="none" strike="noStrike" kern="120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800" b="0" i="0" u="none" strike="noStrike" kern="1200" dirty="0" err="1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Prezentácia</a:t>
                      </a:r>
                      <a:r>
                        <a:rPr lang="pl-PL" sz="1800" b="0" i="0" u="none" strike="noStrike" kern="120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je </a:t>
                      </a:r>
                      <a:r>
                        <a:rPr lang="pl-PL" sz="1800" b="0" i="0" u="none" strike="noStrike" kern="1200" dirty="0" err="1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pekná</a:t>
                      </a:r>
                      <a:r>
                        <a:rPr lang="pl-PL" sz="1800" b="0" i="0" u="none" strike="noStrike" kern="120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, </a:t>
                      </a:r>
                      <a:r>
                        <a:rPr lang="pl-PL" sz="1800" b="0" i="0" u="none" strike="noStrike" kern="1200" dirty="0" err="1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čitateľná</a:t>
                      </a:r>
                      <a:r>
                        <a:rPr lang="pl-PL" sz="1800" b="0" i="0" u="none" strike="noStrike" kern="120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, </a:t>
                      </a:r>
                      <a:r>
                        <a:rPr lang="pl-PL" sz="1800" b="0" i="0" u="none" strike="noStrike" kern="1200" dirty="0" err="1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estetická</a:t>
                      </a:r>
                      <a:r>
                        <a:rPr lang="pl-PL" sz="1800" b="0" i="0" u="none" strike="noStrike" kern="120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.</a:t>
                      </a: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800" b="0" i="0" u="none" strike="noStrike" kern="120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Dobre </a:t>
                      </a:r>
                      <a:r>
                        <a:rPr lang="pl-PL" sz="1800" b="0" i="0" u="none" strike="noStrike" kern="1200" dirty="0" err="1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rozloženie</a:t>
                      </a:r>
                      <a:r>
                        <a:rPr lang="pl-PL" sz="1800" b="0" i="0" u="none" strike="noStrike" kern="120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800" b="0" i="0" u="none" strike="noStrike" kern="1200" dirty="0" err="1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informácií</a:t>
                      </a:r>
                      <a:r>
                        <a:rPr lang="pl-PL" sz="1800" b="0" i="0" u="none" strike="noStrike" kern="120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800" b="0" i="0" u="none" strike="noStrike" kern="1200" dirty="0" err="1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Prezentácia</a:t>
                      </a:r>
                      <a:r>
                        <a:rPr lang="pl-PL" sz="1800" b="0" i="0" u="none" strike="noStrike" kern="120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je </a:t>
                      </a:r>
                      <a:r>
                        <a:rPr lang="pl-PL" sz="1800" b="0" i="0" u="none" strike="noStrike" kern="1200" dirty="0" err="1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veľmi</a:t>
                      </a:r>
                      <a:r>
                        <a:rPr lang="pl-PL" sz="1800" b="0" i="0" u="none" strike="noStrike" kern="120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800" b="0" i="0" u="none" strike="noStrike" kern="1200" dirty="0" err="1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estetická</a:t>
                      </a:r>
                      <a:r>
                        <a:rPr lang="pl-PL" sz="1800" b="0" i="0" u="none" strike="noStrike" kern="120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, </a:t>
                      </a:r>
                      <a:r>
                        <a:rPr lang="pl-PL" sz="1800" b="0" i="0" u="none" strike="noStrike" kern="1200" dirty="0" err="1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čitateľná</a:t>
                      </a:r>
                      <a:r>
                        <a:rPr lang="pl-PL" sz="1800" b="0" i="0" u="none" strike="noStrike" kern="120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, </a:t>
                      </a:r>
                      <a:r>
                        <a:rPr lang="pl-PL" sz="1800" b="0" i="0" u="none" strike="noStrike" kern="1200" dirty="0" err="1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prehľadná</a:t>
                      </a:r>
                      <a:r>
                        <a:rPr lang="pl-PL" sz="1800" b="0" i="0" u="none" strike="noStrike" kern="120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, </a:t>
                      </a:r>
                      <a:r>
                        <a:rPr lang="pl-PL" sz="1800" b="0" i="0" u="none" strike="noStrike" kern="1200" dirty="0" err="1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lákavá</a:t>
                      </a:r>
                      <a:r>
                        <a:rPr lang="pl-PL" sz="1800" b="0" i="0" u="none" strike="noStrike" kern="120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k </a:t>
                      </a:r>
                      <a:r>
                        <a:rPr lang="pl-PL" sz="1800" b="0" i="0" u="none" strike="noStrike" kern="1200" dirty="0" err="1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prezretiu</a:t>
                      </a:r>
                      <a:r>
                        <a:rPr lang="pl-PL" sz="1800" b="0" i="0" u="none" strike="noStrike" kern="120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.</a:t>
                      </a: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800" b="0" i="0" u="none" strike="noStrike" kern="120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Dobre </a:t>
                      </a:r>
                      <a:r>
                        <a:rPr lang="pl-PL" sz="1800" b="0" i="0" u="none" strike="noStrike" kern="1200" dirty="0" err="1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rozloženie</a:t>
                      </a:r>
                      <a:r>
                        <a:rPr lang="pl-PL" sz="1800" b="0" i="0" u="none" strike="noStrike" kern="120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800" b="0" i="0" u="none" strike="noStrike" kern="1200" dirty="0" err="1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informácií</a:t>
                      </a:r>
                      <a:r>
                        <a:rPr lang="pl-PL" sz="1800" b="0" i="0" u="none" strike="noStrike" kern="120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na </a:t>
                      </a:r>
                      <a:r>
                        <a:rPr lang="pl-PL" sz="1800" b="0" i="0" u="none" strike="noStrike" kern="1200" dirty="0" err="1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stránke</a:t>
                      </a:r>
                      <a:r>
                        <a:rPr lang="pl-PL" sz="1800" b="0" i="0" u="none" strike="noStrike" kern="120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. Dobre </a:t>
                      </a:r>
                      <a:r>
                        <a:rPr lang="pl-PL" sz="1800" b="0" i="0" u="none" strike="noStrike" kern="1200" dirty="0" err="1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zvolená</a:t>
                      </a:r>
                      <a:r>
                        <a:rPr lang="pl-PL" sz="1800" b="0" i="0" u="none" strike="noStrike" kern="120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grafika.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513650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89966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HODNOTENIE</a:t>
            </a: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F4AC31F3-2493-490A-898E-5334C50AC2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9499448"/>
              </p:ext>
            </p:extLst>
          </p:nvPr>
        </p:nvGraphicFramePr>
        <p:xfrm>
          <a:off x="856034" y="2451370"/>
          <a:ext cx="10680972" cy="43684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0243">
                  <a:extLst>
                    <a:ext uri="{9D8B030D-6E8A-4147-A177-3AD203B41FA5}">
                      <a16:colId xmlns:a16="http://schemas.microsoft.com/office/drawing/2014/main" val="309094376"/>
                    </a:ext>
                  </a:extLst>
                </a:gridCol>
                <a:gridCol w="2670243">
                  <a:extLst>
                    <a:ext uri="{9D8B030D-6E8A-4147-A177-3AD203B41FA5}">
                      <a16:colId xmlns:a16="http://schemas.microsoft.com/office/drawing/2014/main" val="2092842960"/>
                    </a:ext>
                  </a:extLst>
                </a:gridCol>
                <a:gridCol w="2670243">
                  <a:extLst>
                    <a:ext uri="{9D8B030D-6E8A-4147-A177-3AD203B41FA5}">
                      <a16:colId xmlns:a16="http://schemas.microsoft.com/office/drawing/2014/main" val="651643740"/>
                    </a:ext>
                  </a:extLst>
                </a:gridCol>
                <a:gridCol w="2670243">
                  <a:extLst>
                    <a:ext uri="{9D8B030D-6E8A-4147-A177-3AD203B41FA5}">
                      <a16:colId xmlns:a16="http://schemas.microsoft.com/office/drawing/2014/main" val="1575811211"/>
                    </a:ext>
                  </a:extLst>
                </a:gridCol>
              </a:tblGrid>
              <a:tr h="443796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800" dirty="0" err="1">
                          <a:solidFill>
                            <a:schemeClr val="bg1"/>
                          </a:solidFill>
                        </a:rPr>
                        <a:t>Počet</a:t>
                      </a:r>
                      <a:r>
                        <a:rPr lang="pl-PL" sz="18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pl-PL" sz="1800" dirty="0" err="1">
                          <a:solidFill>
                            <a:schemeClr val="bg1"/>
                          </a:solidFill>
                        </a:rPr>
                        <a:t>bodov</a:t>
                      </a:r>
                      <a:endParaRPr lang="pl-PL" sz="18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800" b="1" i="0" u="none" strike="noStrike" kern="1200" dirty="0">
                          <a:solidFill>
                            <a:schemeClr val="bg1"/>
                          </a:solidFill>
                          <a:latin typeface="+mj-lt"/>
                          <a:ea typeface="Lucida Sans Unicode" pitchFamily="2"/>
                          <a:cs typeface="Mangal" pitchFamily="2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800" b="1" i="0" u="none" strike="noStrike" kern="1200" dirty="0">
                          <a:solidFill>
                            <a:schemeClr val="bg1"/>
                          </a:solidFill>
                          <a:latin typeface="+mj-lt"/>
                          <a:ea typeface="Lucida Sans Unicode" pitchFamily="2"/>
                          <a:cs typeface="Mangal" pitchFamily="2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800" b="1" i="0" u="none" strike="noStrike" kern="1200" dirty="0">
                          <a:solidFill>
                            <a:schemeClr val="bg1"/>
                          </a:solidFill>
                          <a:latin typeface="+mj-lt"/>
                          <a:ea typeface="Lucida Sans Unicode" pitchFamily="2"/>
                          <a:cs typeface="Mangal" pitchFamily="2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1436279"/>
                  </a:ext>
                </a:extLst>
              </a:tr>
              <a:tr h="1664232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800" b="0" i="0" u="none" strike="noStrike" kern="1200" dirty="0" err="1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Skupinové</a:t>
                      </a:r>
                      <a:r>
                        <a:rPr lang="pl-PL" sz="1800" b="0" i="0" u="none" strike="noStrike" kern="120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800" b="0" i="0" u="none" strike="noStrike" kern="1200" dirty="0" err="1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odhodlanie</a:t>
                      </a:r>
                      <a:r>
                        <a:rPr lang="pl-PL" sz="1800" b="0" i="0" u="none" strike="noStrike" kern="120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800" b="0" i="0" u="none" strike="noStrike" kern="1200" dirty="0" err="1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pracovať</a:t>
                      </a:r>
                      <a:r>
                        <a:rPr lang="pl-PL" sz="1800" b="0" i="0" u="none" strike="noStrike" kern="120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a </a:t>
                      </a:r>
                      <a:r>
                        <a:rPr lang="pl-PL" sz="1800" b="0" i="0" u="none" strike="noStrike" kern="1200" dirty="0" err="1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schopnosť</a:t>
                      </a:r>
                      <a:r>
                        <a:rPr lang="pl-PL" sz="1800" b="0" i="0" u="none" strike="noStrike" kern="120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800" b="0" i="0" u="none" strike="noStrike" kern="1200" dirty="0" err="1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spolupracovať</a:t>
                      </a:r>
                      <a:endParaRPr lang="pl-PL" sz="1800" b="0" i="0" u="none" strike="noStrike" kern="1200" dirty="0">
                        <a:solidFill>
                          <a:schemeClr val="tx1"/>
                        </a:solidFill>
                        <a:latin typeface="Trebuchet MS" pitchFamily="34"/>
                        <a:ea typeface="Lucida Sans Unicode" pitchFamily="2"/>
                        <a:cs typeface="Mangal" pitchFamily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800" b="0" i="0" u="none" strike="noStrike" kern="1200" dirty="0" err="1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Chýbajúce</a:t>
                      </a:r>
                      <a:r>
                        <a:rPr lang="pl-PL" sz="1800" b="0" i="0" u="none" strike="noStrike" kern="120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800" b="0" i="0" u="none" strike="noStrike" kern="1200" dirty="0" err="1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zapojenie</a:t>
                      </a:r>
                      <a:r>
                        <a:rPr lang="pl-PL" sz="1800" b="0" i="0" u="none" strike="noStrike" kern="120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800" b="0" i="0" u="none" strike="noStrike" kern="1200" dirty="0" err="1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všetkých</a:t>
                      </a:r>
                      <a:r>
                        <a:rPr lang="pl-PL" sz="1800" b="0" i="0" u="none" strike="noStrike" kern="120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800" b="0" i="0" u="none" strike="noStrike" kern="1200" dirty="0" err="1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členov</a:t>
                      </a:r>
                      <a:r>
                        <a:rPr lang="pl-PL" sz="1800" b="0" i="0" u="none" strike="noStrike" kern="120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skupiny do </a:t>
                      </a:r>
                      <a:r>
                        <a:rPr lang="pl-PL" sz="1800" b="0" i="0" u="none" strike="noStrike" kern="1200" dirty="0" err="1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práce</a:t>
                      </a:r>
                      <a:r>
                        <a:rPr lang="pl-PL" sz="1800" b="0" i="0" u="none" strike="noStrike" kern="120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a </a:t>
                      </a:r>
                      <a:r>
                        <a:rPr lang="pl-PL" sz="1800" b="0" i="0" u="none" strike="noStrike" kern="1200" dirty="0" err="1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kreatívnej</a:t>
                      </a:r>
                      <a:r>
                        <a:rPr lang="pl-PL" sz="1800" b="0" i="0" u="none" strike="noStrike" kern="120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800" b="0" i="0" u="none" strike="noStrike" kern="1200" dirty="0" err="1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spolupráce</a:t>
                      </a:r>
                      <a:r>
                        <a:rPr lang="pl-PL" sz="1800" b="0" i="0" u="none" strike="noStrike" kern="120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800" b="0" i="0" u="none" strike="noStrike" kern="1200" dirty="0" err="1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Dobré</a:t>
                      </a:r>
                      <a:r>
                        <a:rPr lang="pl-PL" sz="1800" b="0" i="0" u="none" strike="noStrike" kern="120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800" b="0" i="0" u="none" strike="noStrike" kern="1200" dirty="0" err="1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zapojenie</a:t>
                      </a:r>
                      <a:r>
                        <a:rPr lang="pl-PL" sz="1800" b="0" i="0" u="none" strike="noStrike" kern="120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800" b="0" i="0" u="none" strike="noStrike" kern="1200" dirty="0" err="1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všetkých</a:t>
                      </a:r>
                      <a:r>
                        <a:rPr lang="pl-PL" sz="1800" b="0" i="0" u="none" strike="noStrike" kern="120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800" b="0" i="0" u="none" strike="noStrike" kern="1200" dirty="0" err="1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členov</a:t>
                      </a:r>
                      <a:r>
                        <a:rPr lang="pl-PL" sz="1800" b="0" i="0" u="none" strike="noStrike" kern="120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skupiny do </a:t>
                      </a:r>
                      <a:r>
                        <a:rPr lang="pl-PL" sz="1800" b="0" i="0" u="none" strike="noStrike" kern="1200" dirty="0" err="1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práce</a:t>
                      </a:r>
                      <a:r>
                        <a:rPr lang="pl-PL" sz="1800" b="0" i="0" u="none" strike="noStrike" kern="120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. </a:t>
                      </a:r>
                      <a:r>
                        <a:rPr lang="pl-PL" sz="1800" b="0" i="0" u="none" strike="noStrike" kern="1200" dirty="0" err="1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Schopnosť</a:t>
                      </a:r>
                      <a:r>
                        <a:rPr lang="pl-PL" sz="1800" b="0" i="0" u="none" strike="noStrike" kern="120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800" b="0" i="0" u="none" strike="noStrike" kern="1200" dirty="0" err="1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spolupracovať</a:t>
                      </a:r>
                      <a:r>
                        <a:rPr lang="pl-PL" sz="1800" b="0" i="0" u="none" strike="noStrike" kern="120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na </a:t>
                      </a:r>
                      <a:r>
                        <a:rPr lang="pl-PL" sz="1800" b="0" i="0" u="none" strike="noStrike" kern="1200" dirty="0" err="1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uspokojivú</a:t>
                      </a:r>
                      <a:r>
                        <a:rPr lang="pl-PL" sz="1800" b="0" i="0" u="none" strike="noStrike" kern="120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800" b="0" i="0" u="none" strike="noStrike" kern="1200" dirty="0" err="1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úroveň</a:t>
                      </a:r>
                      <a:r>
                        <a:rPr lang="pl-PL" sz="1800" b="0" i="0" u="none" strike="noStrike" kern="120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800" b="0" i="0" u="none" strike="noStrike" kern="1200" dirty="0" err="1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Plné</a:t>
                      </a:r>
                      <a:r>
                        <a:rPr lang="pl-PL" sz="1800" b="0" i="0" u="none" strike="noStrike" kern="120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800" b="0" i="0" u="none" strike="noStrike" kern="1200" dirty="0" err="1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zapojenie</a:t>
                      </a:r>
                      <a:r>
                        <a:rPr lang="pl-PL" sz="1800" b="0" i="0" u="none" strike="noStrike" kern="120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800" b="0" i="0" u="none" strike="noStrike" kern="1200" dirty="0" err="1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všetkých</a:t>
                      </a:r>
                      <a:r>
                        <a:rPr lang="pl-PL" sz="1800" b="0" i="0" u="none" strike="noStrike" kern="120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800" b="0" i="0" u="none" strike="noStrike" kern="1200" dirty="0" err="1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členov</a:t>
                      </a:r>
                      <a:r>
                        <a:rPr lang="pl-PL" sz="1800" b="0" i="0" u="none" strike="noStrike" kern="120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skupiny do </a:t>
                      </a:r>
                      <a:r>
                        <a:rPr lang="pl-PL" sz="1800" b="0" i="0" u="none" strike="noStrike" kern="1200" dirty="0" err="1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práce</a:t>
                      </a:r>
                      <a:r>
                        <a:rPr lang="pl-PL" sz="1800" b="0" i="0" u="none" strike="noStrike" kern="120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. </a:t>
                      </a:r>
                      <a:r>
                        <a:rPr lang="pl-PL" sz="1800" b="0" i="0" u="none" strike="noStrike" kern="1200" dirty="0" err="1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Navzájom</a:t>
                      </a:r>
                      <a:r>
                        <a:rPr lang="pl-PL" sz="1800" b="0" i="0" u="none" strike="noStrike" kern="120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800" b="0" i="0" u="none" strike="noStrike" kern="1200" dirty="0" err="1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sa</a:t>
                      </a:r>
                      <a:r>
                        <a:rPr lang="pl-PL" sz="1800" b="0" i="0" u="none" strike="noStrike" kern="120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800" b="0" i="0" u="none" strike="noStrike" kern="1200" dirty="0" err="1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motivujú</a:t>
                      </a:r>
                      <a:r>
                        <a:rPr lang="pl-PL" sz="1800" b="0" i="0" u="none" strike="noStrike" kern="120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k </a:t>
                      </a:r>
                      <a:r>
                        <a:rPr lang="pl-PL" sz="1800" b="0" i="0" u="none" strike="noStrike" kern="1200" dirty="0" err="1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práci</a:t>
                      </a:r>
                      <a:r>
                        <a:rPr lang="pl-PL" sz="1800" b="0" i="0" u="none" strike="noStrike" kern="120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. </a:t>
                      </a:r>
                      <a:r>
                        <a:rPr lang="pl-PL" sz="1800" b="0" i="0" u="none" strike="noStrike" kern="1200" dirty="0" err="1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Schopnosť</a:t>
                      </a:r>
                      <a:r>
                        <a:rPr lang="pl-PL" sz="1800" b="0" i="0" u="none" strike="noStrike" kern="120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800" b="0" i="0" u="none" strike="noStrike" kern="1200" dirty="0" err="1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spolupracovať</a:t>
                      </a:r>
                      <a:r>
                        <a:rPr lang="pl-PL" sz="1800" b="0" i="0" u="none" strike="noStrike" kern="120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v </a:t>
                      </a:r>
                      <a:r>
                        <a:rPr lang="pl-PL" sz="1800" b="0" i="0" u="none" strike="noStrike" kern="1200" dirty="0" err="1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skupine</a:t>
                      </a:r>
                      <a:r>
                        <a:rPr lang="pl-PL" sz="1800" b="0" i="0" u="none" strike="noStrike" kern="120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na </a:t>
                      </a:r>
                      <a:r>
                        <a:rPr lang="pl-PL" sz="1800" b="0" i="0" u="none" strike="noStrike" kern="1200" dirty="0" err="1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vysokú</a:t>
                      </a:r>
                      <a:r>
                        <a:rPr lang="pl-PL" sz="1800" b="0" i="0" u="none" strike="noStrike" kern="120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800" b="0" i="0" u="none" strike="noStrike" kern="1200" dirty="0" err="1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úroveň</a:t>
                      </a:r>
                      <a:r>
                        <a:rPr lang="pl-PL" sz="1800" b="0" i="0" u="none" strike="noStrike" kern="120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59267264"/>
                  </a:ext>
                </a:extLst>
              </a:tr>
              <a:tr h="998540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800" b="0" i="0" u="none" strike="noStrike" kern="1200" dirty="0" err="1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Individuálna</a:t>
                      </a:r>
                      <a:r>
                        <a:rPr lang="pl-PL" sz="1800" b="0" i="0" u="none" strike="noStrike" kern="120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800" b="0" i="0" u="none" strike="noStrike" kern="1200" dirty="0" err="1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angažovanosť</a:t>
                      </a:r>
                      <a:r>
                        <a:rPr lang="pl-PL" sz="1800" b="0" i="0" u="none" strike="noStrike" kern="120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800" b="0" i="0" u="none" strike="noStrike" kern="1200" dirty="0" err="1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členov</a:t>
                      </a:r>
                      <a:r>
                        <a:rPr lang="pl-PL" sz="1800" b="0" i="0" u="none" strike="noStrike" kern="120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skupiny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800" b="0" i="0" u="none" strike="noStrike" kern="1200" dirty="0" err="1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Nízka</a:t>
                      </a:r>
                      <a:r>
                        <a:rPr lang="pl-PL" sz="1800" b="0" i="0" u="none" strike="noStrike" kern="120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800" b="0" i="0" u="none" strike="noStrike" kern="1200" dirty="0" err="1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angažovanosť</a:t>
                      </a:r>
                      <a:r>
                        <a:rPr lang="pl-PL" sz="1800" b="0" i="0" u="none" strike="noStrike" kern="120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800" b="0" i="0" u="none" strike="noStrike" kern="1200" dirty="0" err="1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Záväzok</a:t>
                      </a:r>
                      <a:r>
                        <a:rPr lang="pl-PL" sz="1800" b="0" i="0" u="none" strike="noStrike" kern="120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na </a:t>
                      </a:r>
                      <a:r>
                        <a:rPr lang="pl-PL" sz="1800" b="0" i="0" u="none" strike="noStrike" kern="1200" dirty="0" err="1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uspokojivej</a:t>
                      </a:r>
                      <a:r>
                        <a:rPr lang="pl-PL" sz="1800" b="0" i="0" u="none" strike="noStrike" kern="120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800" b="0" i="0" u="none" strike="noStrike" kern="1200" dirty="0" err="1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úrovni</a:t>
                      </a:r>
                      <a:r>
                        <a:rPr lang="pl-PL" sz="1800" b="0" i="0" u="none" strike="noStrike" kern="120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800" b="0" i="0" u="none" strike="noStrike" kern="1200" dirty="0" err="1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Veľmi</a:t>
                      </a:r>
                      <a:r>
                        <a:rPr lang="pl-PL" sz="1800" b="0" i="0" u="none" strike="noStrike" kern="120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800" b="0" i="0" u="none" strike="noStrike" kern="1200" dirty="0" err="1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dobré</a:t>
                      </a:r>
                      <a:r>
                        <a:rPr lang="pl-PL" sz="1800" b="0" i="0" u="none" strike="noStrike" kern="120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800" b="0" i="0" u="none" strike="noStrike" kern="1200" dirty="0" err="1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nasadenie</a:t>
                      </a:r>
                      <a:r>
                        <a:rPr lang="pl-PL" sz="1800" b="0" i="0" u="none" strike="noStrike" kern="120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51869754"/>
                  </a:ext>
                </a:extLst>
              </a:tr>
              <a:tr h="901228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800" b="0" i="0" u="none" strike="noStrike" kern="1200" dirty="0" err="1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Otázky</a:t>
                      </a:r>
                      <a:r>
                        <a:rPr lang="pl-PL" sz="1800" b="0" i="0" u="none" strike="noStrike" kern="120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po </a:t>
                      </a:r>
                      <a:r>
                        <a:rPr lang="pl-PL" sz="1800" b="0" i="0" u="none" strike="noStrike" kern="1200" dirty="0" err="1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prezentácii</a:t>
                      </a:r>
                      <a:endParaRPr lang="pl-PL" sz="1800" b="0" i="0" u="none" strike="noStrike" kern="1200" dirty="0">
                        <a:solidFill>
                          <a:schemeClr val="tx1"/>
                        </a:solidFill>
                        <a:latin typeface="Trebuchet MS" pitchFamily="34"/>
                        <a:ea typeface="Lucida Sans Unicode" pitchFamily="2"/>
                        <a:cs typeface="Mangal" pitchFamily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800" b="0" i="0" u="none" strike="noStrike" kern="1200" dirty="0" err="1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Malá</a:t>
                      </a:r>
                      <a:r>
                        <a:rPr lang="pl-PL" sz="1800" b="0" i="0" u="none" strike="noStrike" kern="120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800" b="0" i="0" u="none" strike="noStrike" kern="1200" dirty="0" err="1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aktivita</a:t>
                      </a:r>
                      <a:r>
                        <a:rPr lang="pl-PL" sz="1800" b="0" i="0" u="none" strike="noStrike" kern="120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800" b="0" i="0" u="none" strike="noStrike" kern="1200" dirty="0" err="1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pri</a:t>
                      </a:r>
                      <a:r>
                        <a:rPr lang="pl-PL" sz="1800" b="0" i="0" u="none" strike="noStrike" kern="120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800" b="0" i="0" u="none" strike="noStrike" kern="1200" dirty="0" err="1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odpovedaní</a:t>
                      </a:r>
                      <a:r>
                        <a:rPr lang="pl-PL" sz="1800" b="0" i="0" u="none" strike="noStrike" kern="120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na </a:t>
                      </a:r>
                      <a:r>
                        <a:rPr lang="pl-PL" sz="1800" b="0" i="0" u="none" strike="noStrike" kern="1200" dirty="0" err="1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otázky</a:t>
                      </a:r>
                      <a:r>
                        <a:rPr lang="pl-PL" sz="1800" b="0" i="0" u="none" strike="noStrike" kern="120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800" b="0" i="0" u="none" strike="noStrike" kern="1200" dirty="0" err="1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Uspokojivé</a:t>
                      </a:r>
                      <a:r>
                        <a:rPr lang="pl-PL" sz="1800" b="0" i="0" u="none" strike="noStrike" kern="120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800" b="0" i="0" u="none" strike="noStrike" kern="1200" dirty="0" err="1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odpovede</a:t>
                      </a:r>
                      <a:r>
                        <a:rPr lang="pl-PL" sz="1800" b="0" i="0" u="none" strike="noStrike" kern="120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na </a:t>
                      </a:r>
                      <a:r>
                        <a:rPr lang="pl-PL" sz="1800" b="0" i="0" u="none" strike="noStrike" kern="1200" dirty="0" err="1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otázky</a:t>
                      </a:r>
                      <a:r>
                        <a:rPr lang="pl-PL" sz="1800" b="0" i="0" u="none" strike="noStrike" kern="120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800" b="0" i="0" u="none" strike="noStrike" kern="1200" dirty="0" err="1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Úplné</a:t>
                      </a:r>
                      <a:r>
                        <a:rPr lang="pl-PL" sz="1800" b="0" i="0" u="none" strike="noStrike" kern="120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, </a:t>
                      </a:r>
                      <a:r>
                        <a:rPr lang="pl-PL" sz="1800" b="0" i="0" u="none" strike="noStrike" kern="1200" dirty="0" err="1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uspokojivé</a:t>
                      </a:r>
                      <a:r>
                        <a:rPr lang="pl-PL" sz="1800" b="0" i="0" u="none" strike="noStrike" kern="120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, </a:t>
                      </a:r>
                      <a:r>
                        <a:rPr lang="pl-PL" sz="1800" b="0" i="0" u="none" strike="noStrike" kern="1200" dirty="0" err="1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rozšírené</a:t>
                      </a:r>
                      <a:r>
                        <a:rPr lang="pl-PL" sz="1800" b="0" i="0" u="none" strike="noStrike" kern="120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800" b="0" i="0" u="none" strike="noStrike" kern="1200" dirty="0" err="1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odpovede</a:t>
                      </a:r>
                      <a:r>
                        <a:rPr lang="pl-PL" sz="1800" b="0" i="0" u="none" strike="noStrike" kern="120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na </a:t>
                      </a:r>
                      <a:r>
                        <a:rPr lang="pl-PL" sz="1800" b="0" i="0" u="none" strike="noStrike" kern="1200" dirty="0" err="1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vaše</a:t>
                      </a:r>
                      <a:r>
                        <a:rPr lang="pl-PL" sz="1800" b="0" i="0" u="none" strike="noStrike" kern="120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800" b="0" i="0" u="none" strike="noStrike" kern="1200" dirty="0" err="1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otázky</a:t>
                      </a:r>
                      <a:r>
                        <a:rPr lang="pl-PL" sz="1800" b="0" i="0" u="none" strike="noStrike" kern="120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760799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85321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HODNOTENIE</a:t>
            </a:r>
          </a:p>
        </p:txBody>
      </p:sp>
      <p:graphicFrame>
        <p:nvGraphicFramePr>
          <p:cNvPr id="5" name="Symbol zastępczy zawartości 3">
            <a:extLst>
              <a:ext uri="{FF2B5EF4-FFF2-40B4-BE49-F238E27FC236}">
                <a16:creationId xmlns:a16="http://schemas.microsoft.com/office/drawing/2014/main" id="{05C7DBC9-F798-4E2B-8D27-5776288BD9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0565685"/>
              </p:ext>
            </p:extLst>
          </p:nvPr>
        </p:nvGraphicFramePr>
        <p:xfrm>
          <a:off x="2020090" y="2728862"/>
          <a:ext cx="8947150" cy="3114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73575">
                  <a:extLst>
                    <a:ext uri="{9D8B030D-6E8A-4147-A177-3AD203B41FA5}">
                      <a16:colId xmlns:a16="http://schemas.microsoft.com/office/drawing/2014/main" val="1676626479"/>
                    </a:ext>
                  </a:extLst>
                </a:gridCol>
                <a:gridCol w="4473575">
                  <a:extLst>
                    <a:ext uri="{9D8B030D-6E8A-4147-A177-3AD203B41FA5}">
                      <a16:colId xmlns:a16="http://schemas.microsoft.com/office/drawing/2014/main" val="30232115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latin typeface="+mj-lt"/>
                        </a:rPr>
                        <a:t>BODY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HODNOTENIE</a:t>
                      </a:r>
                      <a:endParaRPr lang="pl-PL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2666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latin typeface="+mj-lt"/>
                        </a:rPr>
                        <a:t>&lt;6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nedostačujúci</a:t>
                      </a:r>
                      <a:r>
                        <a:rPr lang="pl-PL" sz="2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pl-PL" sz="240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691982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latin typeface="+mj-lt"/>
                        </a:rPr>
                        <a:t>6-8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 err="1">
                          <a:effectLst/>
                        </a:rPr>
                        <a:t>dostačujúci</a:t>
                      </a:r>
                      <a:r>
                        <a:rPr lang="pl-PL" sz="2400" dirty="0">
                          <a:effectLst/>
                        </a:rPr>
                        <a:t>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24985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latin typeface="+mj-lt"/>
                        </a:rPr>
                        <a:t>9-10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 err="1">
                          <a:effectLst/>
                        </a:rPr>
                        <a:t>dostačujúci</a:t>
                      </a:r>
                      <a:r>
                        <a:rPr lang="pl-PL" sz="2400" dirty="0">
                          <a:effectLst/>
                        </a:rPr>
                        <a:t>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08361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latin typeface="+mj-lt"/>
                        </a:rPr>
                        <a:t>11-12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 err="1">
                          <a:effectLst/>
                        </a:rPr>
                        <a:t>dobrý</a:t>
                      </a:r>
                      <a:endParaRPr lang="pl-PL" sz="240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214700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latin typeface="+mj-lt"/>
                        </a:rPr>
                        <a:t>13-14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 err="1">
                          <a:effectLst/>
                        </a:rPr>
                        <a:t>chválitebný</a:t>
                      </a:r>
                      <a:endParaRPr lang="pl-PL" sz="240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19818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latin typeface="+mj-lt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 err="1">
                          <a:effectLst/>
                        </a:rPr>
                        <a:t>výborný</a:t>
                      </a:r>
                      <a:endParaRPr lang="pl-PL" sz="240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688777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43047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ZÁVER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 lvl="0"/>
            <a:r>
              <a:rPr lang="pl-PL" dirty="0" err="1"/>
              <a:t>Počas</a:t>
            </a:r>
            <a:r>
              <a:rPr lang="pl-PL" dirty="0"/>
              <a:t> </a:t>
            </a:r>
            <a:r>
              <a:rPr lang="pl-PL" dirty="0" err="1"/>
              <a:t>pracovných</a:t>
            </a:r>
            <a:r>
              <a:rPr lang="pl-PL" dirty="0"/>
              <a:t> </a:t>
            </a:r>
            <a:r>
              <a:rPr lang="pl-PL" dirty="0" err="1"/>
              <a:t>činností</a:t>
            </a:r>
            <a:r>
              <a:rPr lang="pl-PL" dirty="0"/>
              <a:t> </a:t>
            </a:r>
            <a:r>
              <a:rPr lang="pl-PL" dirty="0" err="1"/>
              <a:t>ste</a:t>
            </a:r>
            <a:r>
              <a:rPr lang="pl-PL" dirty="0"/>
              <a:t> </a:t>
            </a:r>
            <a:r>
              <a:rPr lang="pl-PL" dirty="0" err="1"/>
              <a:t>mohli</a:t>
            </a:r>
            <a:r>
              <a:rPr lang="pl-PL" dirty="0"/>
              <a:t> </a:t>
            </a:r>
            <a:r>
              <a:rPr lang="pl-PL" dirty="0" err="1"/>
              <a:t>preukázať</a:t>
            </a:r>
            <a:r>
              <a:rPr lang="pl-PL" dirty="0"/>
              <a:t> </a:t>
            </a:r>
            <a:r>
              <a:rPr lang="pl-PL" dirty="0" err="1"/>
              <a:t>svoje</a:t>
            </a:r>
            <a:r>
              <a:rPr lang="pl-PL" dirty="0"/>
              <a:t> </a:t>
            </a:r>
            <a:r>
              <a:rPr lang="pl-PL" dirty="0" err="1"/>
              <a:t>manuálne</a:t>
            </a:r>
            <a:r>
              <a:rPr lang="pl-PL" dirty="0"/>
              <a:t> </a:t>
            </a:r>
            <a:r>
              <a:rPr lang="pl-PL" dirty="0" err="1"/>
              <a:t>zručnosti</a:t>
            </a:r>
            <a:r>
              <a:rPr lang="pl-PL" dirty="0"/>
              <a:t> a </a:t>
            </a:r>
            <a:r>
              <a:rPr lang="pl-PL" dirty="0" err="1"/>
              <a:t>zdokonaliť</a:t>
            </a:r>
            <a:r>
              <a:rPr lang="pl-PL" dirty="0"/>
              <a:t> ich.</a:t>
            </a:r>
          </a:p>
          <a:p>
            <a:pPr lvl="0"/>
            <a:r>
              <a:rPr lang="pl-PL" dirty="0" err="1"/>
              <a:t>Prezentácia</a:t>
            </a:r>
            <a:r>
              <a:rPr lang="pl-PL" dirty="0"/>
              <a:t> </a:t>
            </a:r>
            <a:r>
              <a:rPr lang="pl-PL" dirty="0" err="1"/>
              <a:t>plakátu</a:t>
            </a:r>
            <a:r>
              <a:rPr lang="pl-PL" dirty="0"/>
              <a:t>/</a:t>
            </a:r>
            <a:r>
              <a:rPr lang="pl-PL" dirty="0" err="1"/>
              <a:t>lapbooku</a:t>
            </a:r>
            <a:r>
              <a:rPr lang="pl-PL" dirty="0"/>
              <a:t> a </a:t>
            </a:r>
            <a:r>
              <a:rPr lang="pl-PL" dirty="0" err="1"/>
              <a:t>plagátu</a:t>
            </a:r>
            <a:r>
              <a:rPr lang="pl-PL" dirty="0"/>
              <a:t> </a:t>
            </a:r>
            <a:r>
              <a:rPr lang="pl-PL" dirty="0" err="1"/>
              <a:t>školského</a:t>
            </a:r>
            <a:r>
              <a:rPr lang="pl-PL" dirty="0"/>
              <a:t> </a:t>
            </a:r>
            <a:r>
              <a:rPr lang="pl-PL" dirty="0" err="1"/>
              <a:t>predstavenia</a:t>
            </a:r>
            <a:r>
              <a:rPr lang="pl-PL" dirty="0"/>
              <a:t> </a:t>
            </a:r>
            <a:r>
              <a:rPr lang="pl-PL" dirty="0" err="1"/>
              <a:t>vás</a:t>
            </a:r>
            <a:r>
              <a:rPr lang="pl-PL" dirty="0"/>
              <a:t> </a:t>
            </a:r>
            <a:r>
              <a:rPr lang="pl-PL" dirty="0" err="1"/>
              <a:t>pripraví</a:t>
            </a:r>
            <a:r>
              <a:rPr lang="pl-PL" dirty="0"/>
              <a:t> na </a:t>
            </a:r>
            <a:r>
              <a:rPr lang="pl-PL" dirty="0" err="1"/>
              <a:t>zaujímavý</a:t>
            </a:r>
            <a:r>
              <a:rPr lang="pl-PL" dirty="0"/>
              <a:t> </a:t>
            </a:r>
            <a:r>
              <a:rPr lang="pl-PL" dirty="0" err="1"/>
              <a:t>spôsob</a:t>
            </a:r>
            <a:r>
              <a:rPr lang="pl-PL" dirty="0"/>
              <a:t> </a:t>
            </a:r>
            <a:r>
              <a:rPr lang="pl-PL" dirty="0" err="1"/>
              <a:t>diskusie</a:t>
            </a:r>
            <a:r>
              <a:rPr lang="pl-PL" dirty="0"/>
              <a:t> o </a:t>
            </a:r>
            <a:r>
              <a:rPr lang="pl-PL" dirty="0" err="1"/>
              <a:t>rôznych</a:t>
            </a:r>
            <a:r>
              <a:rPr lang="pl-PL" dirty="0"/>
              <a:t> </a:t>
            </a:r>
            <a:r>
              <a:rPr lang="pl-PL" dirty="0" err="1"/>
              <a:t>témach</a:t>
            </a:r>
            <a:r>
              <a:rPr lang="pl-PL" dirty="0"/>
              <a:t>.</a:t>
            </a:r>
          </a:p>
          <a:p>
            <a:pPr lvl="0"/>
            <a:r>
              <a:rPr lang="pl-PL" dirty="0" err="1"/>
              <a:t>Hľadaním</a:t>
            </a:r>
            <a:r>
              <a:rPr lang="pl-PL" dirty="0"/>
              <a:t> </a:t>
            </a:r>
            <a:r>
              <a:rPr lang="pl-PL" dirty="0" err="1"/>
              <a:t>informácií</a:t>
            </a:r>
            <a:r>
              <a:rPr lang="pl-PL" dirty="0"/>
              <a:t> o </a:t>
            </a:r>
            <a:r>
              <a:rPr lang="pl-PL" dirty="0" err="1"/>
              <a:t>histórii</a:t>
            </a:r>
            <a:r>
              <a:rPr lang="pl-PL" dirty="0"/>
              <a:t> </a:t>
            </a:r>
            <a:r>
              <a:rPr lang="pl-PL" dirty="0" err="1"/>
              <a:t>divadelných</a:t>
            </a:r>
            <a:r>
              <a:rPr lang="pl-PL" dirty="0"/>
              <a:t> </a:t>
            </a:r>
            <a:r>
              <a:rPr lang="pl-PL" dirty="0" err="1"/>
              <a:t>umení</a:t>
            </a:r>
            <a:r>
              <a:rPr lang="pl-PL" dirty="0"/>
              <a:t> </a:t>
            </a:r>
            <a:r>
              <a:rPr lang="pl-PL" dirty="0" err="1"/>
              <a:t>ste</a:t>
            </a:r>
            <a:r>
              <a:rPr lang="pl-PL" dirty="0"/>
              <a:t> </a:t>
            </a:r>
            <a:r>
              <a:rPr lang="pl-PL" dirty="0" err="1"/>
              <a:t>určite</a:t>
            </a:r>
            <a:r>
              <a:rPr lang="pl-PL" dirty="0"/>
              <a:t> </a:t>
            </a:r>
            <a:r>
              <a:rPr lang="pl-PL" dirty="0" err="1"/>
              <a:t>získali</a:t>
            </a:r>
            <a:r>
              <a:rPr lang="pl-PL" dirty="0"/>
              <a:t> </a:t>
            </a:r>
            <a:r>
              <a:rPr lang="pl-PL" dirty="0" err="1"/>
              <a:t>dodatočné</a:t>
            </a:r>
            <a:r>
              <a:rPr lang="pl-PL" dirty="0"/>
              <a:t> </a:t>
            </a:r>
            <a:r>
              <a:rPr lang="pl-PL" dirty="0" err="1"/>
              <a:t>poznatky</a:t>
            </a:r>
            <a:r>
              <a:rPr lang="pl-PL" dirty="0"/>
              <a:t>.</a:t>
            </a:r>
          </a:p>
          <a:p>
            <a:pPr lvl="0"/>
            <a:r>
              <a:rPr lang="pl-PL" dirty="0" err="1"/>
              <a:t>Úlohy</a:t>
            </a:r>
            <a:r>
              <a:rPr lang="pl-PL" dirty="0"/>
              <a:t> v </a:t>
            </a:r>
            <a:r>
              <a:rPr lang="pl-PL" dirty="0" err="1"/>
              <a:t>tomto</a:t>
            </a:r>
            <a:r>
              <a:rPr lang="pl-PL" dirty="0"/>
              <a:t> </a:t>
            </a:r>
            <a:r>
              <a:rPr lang="pl-PL" dirty="0" err="1"/>
              <a:t>projekte</a:t>
            </a:r>
            <a:r>
              <a:rPr lang="pl-PL" dirty="0"/>
              <a:t> </a:t>
            </a:r>
            <a:r>
              <a:rPr lang="pl-PL" dirty="0" err="1"/>
              <a:t>vás</a:t>
            </a:r>
            <a:r>
              <a:rPr lang="pl-PL" dirty="0"/>
              <a:t> </a:t>
            </a:r>
            <a:r>
              <a:rPr lang="pl-PL" dirty="0" err="1"/>
              <a:t>naučili</a:t>
            </a:r>
            <a:r>
              <a:rPr lang="pl-PL" dirty="0"/>
              <a:t> </a:t>
            </a:r>
            <a:r>
              <a:rPr lang="pl-PL" dirty="0" err="1"/>
              <a:t>vidieť</a:t>
            </a:r>
            <a:r>
              <a:rPr lang="pl-PL" dirty="0"/>
              <a:t> </a:t>
            </a:r>
            <a:r>
              <a:rPr lang="pl-PL" dirty="0" err="1"/>
              <a:t>rozdiely</a:t>
            </a:r>
            <a:r>
              <a:rPr lang="pl-PL" dirty="0"/>
              <a:t> </a:t>
            </a:r>
            <a:r>
              <a:rPr lang="pl-PL" dirty="0" err="1"/>
              <a:t>medzi</a:t>
            </a:r>
            <a:r>
              <a:rPr lang="pl-PL" dirty="0"/>
              <a:t> </a:t>
            </a:r>
            <a:r>
              <a:rPr lang="pl-PL" dirty="0" err="1"/>
              <a:t>minulými</a:t>
            </a:r>
            <a:r>
              <a:rPr lang="pl-PL" dirty="0"/>
              <a:t> </a:t>
            </a:r>
            <a:r>
              <a:rPr lang="pl-PL" dirty="0" err="1"/>
              <a:t>obdobiami</a:t>
            </a:r>
            <a:r>
              <a:rPr lang="pl-PL" dirty="0"/>
              <a:t> a </a:t>
            </a:r>
            <a:r>
              <a:rPr lang="pl-PL" dirty="0" err="1"/>
              <a:t>súčasnosťou</a:t>
            </a:r>
            <a:r>
              <a:rPr lang="pl-P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533095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ZÁVER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 lvl="0"/>
            <a:r>
              <a:rPr lang="pl-PL" sz="2000" dirty="0" err="1"/>
              <a:t>Práca</a:t>
            </a:r>
            <a:r>
              <a:rPr lang="pl-PL" sz="2000" dirty="0"/>
              <a:t> v </a:t>
            </a:r>
            <a:r>
              <a:rPr lang="pl-PL" sz="2000" dirty="0" err="1"/>
              <a:t>skupine</a:t>
            </a:r>
            <a:r>
              <a:rPr lang="pl-PL" sz="2000" dirty="0"/>
              <a:t> je </a:t>
            </a:r>
            <a:r>
              <a:rPr lang="pl-PL" sz="2000" dirty="0" err="1"/>
              <a:t>vždy</a:t>
            </a:r>
            <a:r>
              <a:rPr lang="pl-PL" sz="2000" dirty="0"/>
              <a:t> </a:t>
            </a:r>
            <a:r>
              <a:rPr lang="pl-PL" sz="2000" dirty="0" err="1"/>
              <a:t>výzvou</a:t>
            </a:r>
            <a:r>
              <a:rPr lang="pl-PL" sz="2000" dirty="0"/>
              <a:t>, </a:t>
            </a:r>
            <a:r>
              <a:rPr lang="pl-PL" sz="2000" dirty="0" err="1"/>
              <a:t>vďaka</a:t>
            </a:r>
            <a:r>
              <a:rPr lang="pl-PL" sz="2000" dirty="0"/>
              <a:t> </a:t>
            </a:r>
            <a:r>
              <a:rPr lang="pl-PL" sz="2000" dirty="0" err="1"/>
              <a:t>ktorej</a:t>
            </a:r>
            <a:r>
              <a:rPr lang="pl-PL" sz="2000" dirty="0"/>
              <a:t> </a:t>
            </a:r>
            <a:r>
              <a:rPr lang="pl-PL" sz="2000" dirty="0" err="1"/>
              <a:t>ste</a:t>
            </a:r>
            <a:r>
              <a:rPr lang="pl-PL" sz="2000" dirty="0"/>
              <a:t> si </a:t>
            </a:r>
            <a:r>
              <a:rPr lang="pl-PL" sz="2000" dirty="0" err="1"/>
              <a:t>precvičili</a:t>
            </a:r>
            <a:r>
              <a:rPr lang="pl-PL" sz="2000" dirty="0"/>
              <a:t> </a:t>
            </a:r>
            <a:r>
              <a:rPr lang="pl-PL" sz="2000" dirty="0" err="1"/>
              <a:t>rozdelenie</a:t>
            </a:r>
            <a:r>
              <a:rPr lang="pl-PL" sz="2000" dirty="0"/>
              <a:t> </a:t>
            </a:r>
            <a:r>
              <a:rPr lang="pl-PL" sz="2000" dirty="0" err="1"/>
              <a:t>úloh</a:t>
            </a:r>
            <a:r>
              <a:rPr lang="pl-PL" sz="2000" dirty="0"/>
              <a:t> a </a:t>
            </a:r>
            <a:r>
              <a:rPr lang="pl-PL" sz="2000" dirty="0" err="1"/>
              <a:t>zodpovednosť</a:t>
            </a:r>
            <a:r>
              <a:rPr lang="pl-PL" sz="2000" dirty="0"/>
              <a:t> za </a:t>
            </a:r>
            <a:r>
              <a:rPr lang="pl-PL" sz="2000" dirty="0" err="1"/>
              <a:t>jednotlivé</a:t>
            </a:r>
            <a:r>
              <a:rPr lang="pl-PL" sz="2000" dirty="0"/>
              <a:t> </a:t>
            </a:r>
            <a:r>
              <a:rPr lang="pl-PL" sz="2000" dirty="0" err="1"/>
              <a:t>fázy</a:t>
            </a:r>
            <a:r>
              <a:rPr lang="pl-PL" sz="2000" dirty="0"/>
              <a:t> </a:t>
            </a:r>
            <a:r>
              <a:rPr lang="pl-PL" sz="2000" dirty="0" err="1"/>
              <a:t>realizácie</a:t>
            </a:r>
            <a:r>
              <a:rPr lang="pl-PL" sz="2000" dirty="0"/>
              <a:t> </a:t>
            </a:r>
            <a:r>
              <a:rPr lang="pl-PL" sz="2000" dirty="0" err="1"/>
              <a:t>úloh</a:t>
            </a:r>
            <a:r>
              <a:rPr lang="pl-PL" sz="2000" dirty="0"/>
              <a:t>.</a:t>
            </a:r>
          </a:p>
          <a:p>
            <a:pPr lvl="0"/>
            <a:r>
              <a:rPr lang="pl-PL" sz="2000" dirty="0" err="1"/>
              <a:t>Prezentácia</a:t>
            </a:r>
            <a:r>
              <a:rPr lang="pl-PL" sz="2000" dirty="0"/>
              <a:t> </a:t>
            </a:r>
            <a:r>
              <a:rPr lang="pl-PL" sz="2000" dirty="0" err="1"/>
              <a:t>pred</a:t>
            </a:r>
            <a:r>
              <a:rPr lang="pl-PL" sz="2000" dirty="0"/>
              <a:t> </a:t>
            </a:r>
            <a:r>
              <a:rPr lang="pl-PL" sz="2000" dirty="0" err="1"/>
              <a:t>akýmkoľvek</a:t>
            </a:r>
            <a:r>
              <a:rPr lang="pl-PL" sz="2000" dirty="0"/>
              <a:t> </a:t>
            </a:r>
            <a:r>
              <a:rPr lang="pl-PL" sz="2000" dirty="0" err="1"/>
              <a:t>skupinou</a:t>
            </a:r>
            <a:r>
              <a:rPr lang="pl-PL" sz="2000" dirty="0"/>
              <a:t> </a:t>
            </a:r>
            <a:r>
              <a:rPr lang="pl-PL" sz="2000" dirty="0" err="1"/>
              <a:t>ľudí</a:t>
            </a:r>
            <a:r>
              <a:rPr lang="pl-PL" sz="2000" dirty="0"/>
              <a:t> nie je </a:t>
            </a:r>
            <a:r>
              <a:rPr lang="pl-PL" sz="2000" dirty="0" err="1"/>
              <a:t>ľahká</a:t>
            </a:r>
            <a:r>
              <a:rPr lang="pl-PL" sz="2000" dirty="0"/>
              <a:t>, ale toto </a:t>
            </a:r>
            <a:r>
              <a:rPr lang="pl-PL" sz="2000" dirty="0" err="1"/>
              <a:t>cvičenie</a:t>
            </a:r>
            <a:r>
              <a:rPr lang="pl-PL" sz="2000" dirty="0"/>
              <a:t> </a:t>
            </a:r>
            <a:r>
              <a:rPr lang="pl-PL" sz="2000" dirty="0" err="1"/>
              <a:t>vám</a:t>
            </a:r>
            <a:r>
              <a:rPr lang="pl-PL" sz="2000" dirty="0"/>
              <a:t> </a:t>
            </a:r>
            <a:r>
              <a:rPr lang="pl-PL" sz="2000" dirty="0" err="1"/>
              <a:t>pomohlo</a:t>
            </a:r>
            <a:r>
              <a:rPr lang="pl-PL" sz="2000" dirty="0"/>
              <a:t> </a:t>
            </a:r>
            <a:r>
              <a:rPr lang="pl-PL" sz="2000" dirty="0" err="1"/>
              <a:t>získať</a:t>
            </a:r>
            <a:r>
              <a:rPr lang="pl-PL" sz="2000" dirty="0"/>
              <a:t> </a:t>
            </a:r>
            <a:r>
              <a:rPr lang="pl-PL" sz="2000" dirty="0" err="1"/>
              <a:t>viac</a:t>
            </a:r>
            <a:r>
              <a:rPr lang="pl-PL" sz="2000" dirty="0"/>
              <a:t> </a:t>
            </a:r>
            <a:r>
              <a:rPr lang="pl-PL" sz="2000" dirty="0" err="1"/>
              <a:t>skúseností</a:t>
            </a:r>
            <a:r>
              <a:rPr lang="pl-PL" sz="2000" dirty="0"/>
              <a:t> a </a:t>
            </a:r>
            <a:r>
              <a:rPr lang="pl-PL" sz="2000" dirty="0" err="1"/>
              <a:t>sebavedomia</a:t>
            </a:r>
            <a:r>
              <a:rPr lang="pl-PL" sz="2000" dirty="0"/>
              <a:t>.</a:t>
            </a:r>
          </a:p>
          <a:p>
            <a:pPr lvl="0"/>
            <a:r>
              <a:rPr lang="pl-PL" sz="2000" dirty="0" err="1"/>
              <a:t>Práca</a:t>
            </a:r>
            <a:r>
              <a:rPr lang="pl-PL" sz="2000" dirty="0"/>
              <a:t> s </a:t>
            </a:r>
            <a:r>
              <a:rPr lang="pl-PL" sz="2000" dirty="0" err="1"/>
              <a:t>využitím</a:t>
            </a:r>
            <a:r>
              <a:rPr lang="pl-PL" sz="2000" dirty="0"/>
              <a:t> </a:t>
            </a:r>
            <a:r>
              <a:rPr lang="pl-PL" sz="2000" dirty="0" err="1"/>
              <a:t>internetových</a:t>
            </a:r>
            <a:r>
              <a:rPr lang="pl-PL" sz="2000" dirty="0"/>
              <a:t> </a:t>
            </a:r>
            <a:r>
              <a:rPr lang="pl-PL" sz="2000" dirty="0" err="1"/>
              <a:t>zdrojov</a:t>
            </a:r>
            <a:r>
              <a:rPr lang="pl-PL" sz="2000" dirty="0"/>
              <a:t> </a:t>
            </a:r>
            <a:r>
              <a:rPr lang="pl-PL" sz="2000" dirty="0" err="1"/>
              <a:t>určite</a:t>
            </a:r>
            <a:r>
              <a:rPr lang="pl-PL" sz="2000" dirty="0"/>
              <a:t> </a:t>
            </a:r>
            <a:r>
              <a:rPr lang="pl-PL" sz="2000" dirty="0" err="1"/>
              <a:t>prináša</a:t>
            </a:r>
            <a:r>
              <a:rPr lang="pl-PL" sz="2000" dirty="0"/>
              <a:t> </a:t>
            </a:r>
            <a:r>
              <a:rPr lang="pl-PL" sz="2000" dirty="0" err="1"/>
              <a:t>ovocie</a:t>
            </a:r>
            <a:r>
              <a:rPr lang="pl-PL" sz="2000" dirty="0"/>
              <a:t> v </a:t>
            </a:r>
            <a:r>
              <a:rPr lang="pl-PL" sz="2000" dirty="0" err="1"/>
              <a:t>budúcnosti</a:t>
            </a:r>
            <a:r>
              <a:rPr lang="pl-PL" sz="2000" dirty="0"/>
              <a:t>. Toto </a:t>
            </a:r>
            <a:r>
              <a:rPr lang="pl-PL" sz="2000" dirty="0" err="1"/>
              <a:t>úloha</a:t>
            </a:r>
            <a:r>
              <a:rPr lang="pl-PL" sz="2000" dirty="0"/>
              <a:t> </a:t>
            </a:r>
            <a:r>
              <a:rPr lang="pl-PL" sz="2000" dirty="0" err="1"/>
              <a:t>vám</a:t>
            </a:r>
            <a:r>
              <a:rPr lang="pl-PL" sz="2000" dirty="0"/>
              <a:t> </a:t>
            </a:r>
            <a:r>
              <a:rPr lang="pl-PL" sz="2000" dirty="0" err="1"/>
              <a:t>pomohla</a:t>
            </a:r>
            <a:r>
              <a:rPr lang="pl-PL" sz="2000" dirty="0"/>
              <a:t> </a:t>
            </a:r>
            <a:r>
              <a:rPr lang="pl-PL" sz="2000" dirty="0" err="1"/>
              <a:t>efektívne</a:t>
            </a:r>
            <a:r>
              <a:rPr lang="pl-PL" sz="2000" dirty="0"/>
              <a:t> a </a:t>
            </a:r>
            <a:r>
              <a:rPr lang="pl-PL" sz="2000" dirty="0" err="1"/>
              <a:t>rýchlo</a:t>
            </a:r>
            <a:r>
              <a:rPr lang="pl-PL" sz="2000" dirty="0"/>
              <a:t> </a:t>
            </a:r>
            <a:r>
              <a:rPr lang="pl-PL" sz="2000" dirty="0" err="1"/>
              <a:t>získavať</a:t>
            </a:r>
            <a:r>
              <a:rPr lang="pl-PL" sz="2000" dirty="0"/>
              <a:t> </a:t>
            </a:r>
            <a:r>
              <a:rPr lang="pl-PL" sz="2000" dirty="0" err="1"/>
              <a:t>požadované</a:t>
            </a:r>
            <a:r>
              <a:rPr lang="pl-PL" sz="2000" dirty="0"/>
              <a:t> </a:t>
            </a:r>
            <a:r>
              <a:rPr lang="pl-PL" sz="2000" dirty="0" err="1"/>
              <a:t>informácie</a:t>
            </a:r>
            <a:r>
              <a:rPr lang="pl-PL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52856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PRÍRUČKA PRE UČITEĽA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 lvl="0"/>
            <a:r>
              <a:rPr lang="pl-PL" sz="2000" dirty="0" err="1"/>
              <a:t>Rozdelenie</a:t>
            </a:r>
            <a:r>
              <a:rPr lang="pl-PL" sz="2000" dirty="0"/>
              <a:t> </a:t>
            </a:r>
            <a:r>
              <a:rPr lang="pl-PL" sz="2000" dirty="0" err="1"/>
              <a:t>triedy</a:t>
            </a:r>
            <a:r>
              <a:rPr lang="pl-PL" sz="2000" dirty="0"/>
              <a:t> do </a:t>
            </a:r>
            <a:r>
              <a:rPr lang="pl-PL" sz="2000" dirty="0" err="1"/>
              <a:t>skupín</a:t>
            </a:r>
            <a:r>
              <a:rPr lang="pl-PL" sz="2000" dirty="0"/>
              <a:t> by </a:t>
            </a:r>
            <a:r>
              <a:rPr lang="pl-PL" sz="2000" dirty="0" err="1"/>
              <a:t>malo</a:t>
            </a:r>
            <a:r>
              <a:rPr lang="pl-PL" sz="2000" dirty="0"/>
              <a:t> </a:t>
            </a:r>
            <a:r>
              <a:rPr lang="pl-PL" sz="2000" dirty="0" err="1"/>
              <a:t>zohľadniť</a:t>
            </a:r>
            <a:r>
              <a:rPr lang="pl-PL" sz="2000" dirty="0"/>
              <a:t> </a:t>
            </a:r>
            <a:r>
              <a:rPr lang="pl-PL" sz="2000" dirty="0" err="1"/>
              <a:t>individuálne</a:t>
            </a:r>
            <a:r>
              <a:rPr lang="pl-PL" sz="2000" dirty="0"/>
              <a:t> </a:t>
            </a:r>
            <a:r>
              <a:rPr lang="pl-PL" sz="2000" dirty="0" err="1"/>
              <a:t>predpoklady</a:t>
            </a:r>
            <a:r>
              <a:rPr lang="pl-PL" sz="2000" dirty="0"/>
              <a:t> </a:t>
            </a:r>
            <a:r>
              <a:rPr lang="pl-PL" sz="2000" dirty="0" err="1"/>
              <a:t>každého</a:t>
            </a:r>
            <a:r>
              <a:rPr lang="pl-PL" sz="2000" dirty="0"/>
              <a:t> </a:t>
            </a:r>
            <a:r>
              <a:rPr lang="pl-PL" sz="2000" dirty="0" err="1"/>
              <a:t>žiaka</a:t>
            </a:r>
            <a:r>
              <a:rPr lang="pl-PL" sz="2000" dirty="0"/>
              <a:t>. </a:t>
            </a:r>
            <a:r>
              <a:rPr lang="pl-PL" sz="2000" dirty="0" err="1"/>
              <a:t>Učiteľ</a:t>
            </a:r>
            <a:r>
              <a:rPr lang="pl-PL" sz="2000" dirty="0"/>
              <a:t> by </a:t>
            </a:r>
            <a:r>
              <a:rPr lang="pl-PL" sz="2000" dirty="0" err="1"/>
              <a:t>mal</a:t>
            </a:r>
            <a:r>
              <a:rPr lang="pl-PL" sz="2000" dirty="0"/>
              <a:t> </a:t>
            </a:r>
            <a:r>
              <a:rPr lang="pl-PL" sz="2000" dirty="0" err="1"/>
              <a:t>byť</a:t>
            </a:r>
            <a:r>
              <a:rPr lang="pl-PL" sz="2000" dirty="0"/>
              <a:t> </a:t>
            </a:r>
            <a:r>
              <a:rPr lang="pl-PL" sz="2000" dirty="0" err="1"/>
              <a:t>aktívny</a:t>
            </a:r>
            <a:r>
              <a:rPr lang="pl-PL" sz="2000" dirty="0"/>
              <a:t> </a:t>
            </a:r>
            <a:r>
              <a:rPr lang="pl-PL" sz="2000" dirty="0" err="1"/>
              <a:t>pri</a:t>
            </a:r>
            <a:r>
              <a:rPr lang="pl-PL" sz="2000" dirty="0"/>
              <a:t> </a:t>
            </a:r>
            <a:r>
              <a:rPr lang="pl-PL" sz="2000" dirty="0" err="1"/>
              <a:t>tejto</a:t>
            </a:r>
            <a:r>
              <a:rPr lang="pl-PL" sz="2000" dirty="0"/>
              <a:t> </a:t>
            </a:r>
            <a:r>
              <a:rPr lang="pl-PL" sz="2000" dirty="0" err="1"/>
              <a:t>aktivite</a:t>
            </a:r>
            <a:r>
              <a:rPr lang="pl-PL" sz="2000" dirty="0"/>
              <a:t>, aby </a:t>
            </a:r>
            <a:r>
              <a:rPr lang="pl-PL" sz="2000" dirty="0" err="1"/>
              <a:t>žiadna</a:t>
            </a:r>
            <a:r>
              <a:rPr lang="pl-PL" sz="2000" dirty="0"/>
              <a:t> skupina </a:t>
            </a:r>
            <a:r>
              <a:rPr lang="pl-PL" sz="2000" dirty="0" err="1"/>
              <a:t>nebola</a:t>
            </a:r>
            <a:r>
              <a:rPr lang="pl-PL" sz="2000" dirty="0"/>
              <a:t> </a:t>
            </a:r>
            <a:r>
              <a:rPr lang="pl-PL" sz="2000" dirty="0" err="1"/>
              <a:t>slabšia</a:t>
            </a:r>
            <a:r>
              <a:rPr lang="pl-PL" sz="2000" dirty="0"/>
              <a:t>.</a:t>
            </a:r>
          </a:p>
          <a:p>
            <a:pPr lvl="0"/>
            <a:r>
              <a:rPr lang="pl-PL" sz="2000" dirty="0" err="1"/>
              <a:t>Počas</a:t>
            </a:r>
            <a:r>
              <a:rPr lang="pl-PL" sz="2000" dirty="0"/>
              <a:t> </a:t>
            </a:r>
            <a:r>
              <a:rPr lang="pl-PL" sz="2000" dirty="0" err="1"/>
              <a:t>práce</a:t>
            </a:r>
            <a:r>
              <a:rPr lang="pl-PL" sz="2000" dirty="0"/>
              <a:t> </a:t>
            </a:r>
            <a:r>
              <a:rPr lang="pl-PL" sz="2000" dirty="0" err="1"/>
              <a:t>detí</a:t>
            </a:r>
            <a:r>
              <a:rPr lang="pl-PL" sz="2000" dirty="0"/>
              <a:t> by </a:t>
            </a:r>
            <a:r>
              <a:rPr lang="pl-PL" sz="2000" dirty="0" err="1"/>
              <a:t>mal</a:t>
            </a:r>
            <a:r>
              <a:rPr lang="pl-PL" sz="2000" dirty="0"/>
              <a:t> </a:t>
            </a:r>
            <a:r>
              <a:rPr lang="pl-PL" sz="2000" dirty="0" err="1"/>
              <a:t>učiteľ</a:t>
            </a:r>
            <a:r>
              <a:rPr lang="pl-PL" sz="2000" dirty="0"/>
              <a:t> </a:t>
            </a:r>
            <a:r>
              <a:rPr lang="pl-PL" sz="2000" dirty="0" err="1"/>
              <a:t>byť</a:t>
            </a:r>
            <a:r>
              <a:rPr lang="pl-PL" sz="2000" dirty="0"/>
              <a:t> ich </a:t>
            </a:r>
            <a:r>
              <a:rPr lang="pl-PL" sz="2000" dirty="0" err="1"/>
              <a:t>podporou</a:t>
            </a:r>
            <a:r>
              <a:rPr lang="pl-PL" sz="2000" dirty="0"/>
              <a:t> a </a:t>
            </a:r>
            <a:r>
              <a:rPr lang="pl-PL" sz="2000" dirty="0" err="1"/>
              <a:t>mal</a:t>
            </a:r>
            <a:r>
              <a:rPr lang="pl-PL" sz="2000" dirty="0"/>
              <a:t> by ich </a:t>
            </a:r>
            <a:r>
              <a:rPr lang="pl-PL" sz="2000" dirty="0" err="1"/>
              <a:t>usmerniť</a:t>
            </a:r>
            <a:r>
              <a:rPr lang="pl-PL" sz="2000" dirty="0"/>
              <a:t> tak, aby </a:t>
            </a:r>
            <a:r>
              <a:rPr lang="pl-PL" sz="2000" dirty="0" err="1"/>
              <a:t>úlohy</a:t>
            </a:r>
            <a:r>
              <a:rPr lang="pl-PL" sz="2000" dirty="0"/>
              <a:t> boli </a:t>
            </a:r>
            <a:r>
              <a:rPr lang="pl-PL" sz="2000" dirty="0" err="1"/>
              <a:t>vykonávané</a:t>
            </a:r>
            <a:r>
              <a:rPr lang="pl-PL" sz="2000" dirty="0"/>
              <a:t> </a:t>
            </a:r>
            <a:r>
              <a:rPr lang="pl-PL" sz="2000" dirty="0" err="1"/>
              <a:t>správne</a:t>
            </a:r>
            <a:r>
              <a:rPr lang="pl-PL" sz="2000" dirty="0"/>
              <a:t>.</a:t>
            </a:r>
          </a:p>
          <a:p>
            <a:pPr lvl="0"/>
            <a:r>
              <a:rPr lang="pl-PL" sz="2000" dirty="0" err="1"/>
              <a:t>Žiaci</a:t>
            </a:r>
            <a:r>
              <a:rPr lang="pl-PL" sz="2000" dirty="0"/>
              <a:t> by mali </a:t>
            </a:r>
            <a:r>
              <a:rPr lang="pl-PL" sz="2000" dirty="0" err="1"/>
              <a:t>cítiť</a:t>
            </a:r>
            <a:r>
              <a:rPr lang="pl-PL" sz="2000" dirty="0"/>
              <a:t>, </a:t>
            </a:r>
            <a:r>
              <a:rPr lang="pl-PL" sz="2000" dirty="0" err="1"/>
              <a:t>že</a:t>
            </a:r>
            <a:r>
              <a:rPr lang="pl-PL" sz="2000" dirty="0"/>
              <a:t> </a:t>
            </a:r>
            <a:r>
              <a:rPr lang="pl-PL" sz="2000" dirty="0" err="1"/>
              <a:t>učiteľ</a:t>
            </a:r>
            <a:r>
              <a:rPr lang="pl-PL" sz="2000" dirty="0"/>
              <a:t> je </a:t>
            </a:r>
            <a:r>
              <a:rPr lang="pl-PL" sz="2000" dirty="0" err="1"/>
              <a:t>osobou</a:t>
            </a:r>
            <a:r>
              <a:rPr lang="pl-PL" sz="2000" dirty="0"/>
              <a:t>, </a:t>
            </a:r>
            <a:r>
              <a:rPr lang="pl-PL" sz="2000" dirty="0" err="1"/>
              <a:t>ktorá</a:t>
            </a:r>
            <a:r>
              <a:rPr lang="pl-PL" sz="2000" dirty="0"/>
              <a:t> </a:t>
            </a:r>
            <a:r>
              <a:rPr lang="pl-PL" sz="2000" dirty="0" err="1"/>
              <a:t>povzbudzuje</a:t>
            </a:r>
            <a:r>
              <a:rPr lang="pl-PL" sz="2000" dirty="0"/>
              <a:t> </a:t>
            </a:r>
            <a:r>
              <a:rPr lang="pl-PL" sz="2000" dirty="0" err="1"/>
              <a:t>žiakov</a:t>
            </a:r>
            <a:r>
              <a:rPr lang="pl-PL" sz="2000" dirty="0"/>
              <a:t> k </a:t>
            </a:r>
            <a:r>
              <a:rPr lang="pl-PL" sz="2000" dirty="0" err="1"/>
              <a:t>spoločnej</a:t>
            </a:r>
            <a:r>
              <a:rPr lang="pl-PL" sz="2000" dirty="0"/>
              <a:t> a </a:t>
            </a:r>
            <a:r>
              <a:rPr lang="pl-PL" sz="2000" dirty="0" err="1"/>
              <a:t>konštruktívnej</a:t>
            </a:r>
            <a:r>
              <a:rPr lang="pl-PL" sz="2000" dirty="0"/>
              <a:t> </a:t>
            </a:r>
            <a:r>
              <a:rPr lang="pl-PL" sz="2000" dirty="0" err="1"/>
              <a:t>práci</a:t>
            </a:r>
            <a:r>
              <a:rPr lang="pl-PL" sz="2000" dirty="0"/>
              <a:t> a </a:t>
            </a:r>
            <a:r>
              <a:rPr lang="pl-PL" sz="2000" dirty="0" err="1"/>
              <a:t>zábave</a:t>
            </a:r>
            <a:r>
              <a:rPr lang="pl-PL" sz="2000" dirty="0"/>
              <a:t> na </a:t>
            </a:r>
            <a:r>
              <a:rPr lang="pl-PL" sz="2000" dirty="0" err="1"/>
              <a:t>projekte</a:t>
            </a:r>
            <a:r>
              <a:rPr lang="pl-PL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02298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ÚVOD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marL="0" indent="0">
              <a:buNone/>
            </a:pPr>
            <a:r>
              <a:rPr lang="pl-PL" dirty="0" err="1"/>
              <a:t>Ahojte</a:t>
            </a:r>
            <a:r>
              <a:rPr lang="pl-PL" dirty="0"/>
              <a:t>!</a:t>
            </a:r>
          </a:p>
          <a:p>
            <a:pPr marL="0" indent="0">
              <a:buNone/>
            </a:pPr>
            <a:r>
              <a:rPr lang="pl-PL" dirty="0" err="1"/>
              <a:t>Počas</a:t>
            </a:r>
            <a:r>
              <a:rPr lang="pl-PL" dirty="0"/>
              <a:t> </a:t>
            </a:r>
            <a:r>
              <a:rPr lang="pl-PL" dirty="0" err="1"/>
              <a:t>práce</a:t>
            </a:r>
            <a:r>
              <a:rPr lang="pl-PL" dirty="0"/>
              <a:t> na </a:t>
            </a:r>
            <a:r>
              <a:rPr lang="pl-PL" dirty="0" err="1"/>
              <a:t>projekte</a:t>
            </a:r>
            <a:r>
              <a:rPr lang="pl-PL" dirty="0"/>
              <a:t> </a:t>
            </a:r>
            <a:r>
              <a:rPr lang="pl-PL" dirty="0" err="1"/>
              <a:t>sa</a:t>
            </a:r>
            <a:r>
              <a:rPr lang="pl-PL" dirty="0"/>
              <a:t> </a:t>
            </a:r>
            <a:r>
              <a:rPr lang="pl-PL" dirty="0" err="1"/>
              <a:t>budeme</a:t>
            </a:r>
            <a:r>
              <a:rPr lang="pl-PL" dirty="0"/>
              <a:t> </a:t>
            </a:r>
            <a:r>
              <a:rPr lang="pl-PL" dirty="0" err="1"/>
              <a:t>zameriavať</a:t>
            </a:r>
            <a:r>
              <a:rPr lang="pl-PL" dirty="0"/>
              <a:t> na </a:t>
            </a:r>
            <a:r>
              <a:rPr lang="pl-PL" dirty="0" err="1"/>
              <a:t>umenie</a:t>
            </a:r>
            <a:r>
              <a:rPr lang="pl-PL" dirty="0"/>
              <a:t>, </a:t>
            </a:r>
            <a:r>
              <a:rPr lang="pl-PL" dirty="0" err="1"/>
              <a:t>konkrétne</a:t>
            </a:r>
            <a:r>
              <a:rPr lang="pl-PL" dirty="0"/>
              <a:t> na </a:t>
            </a:r>
            <a:r>
              <a:rPr lang="pl-PL" dirty="0" err="1"/>
              <a:t>jednu</a:t>
            </a:r>
            <a:r>
              <a:rPr lang="pl-PL" dirty="0"/>
              <a:t> z </a:t>
            </a:r>
            <a:r>
              <a:rPr lang="pl-PL" dirty="0" err="1"/>
              <a:t>jeho</a:t>
            </a:r>
            <a:r>
              <a:rPr lang="pl-PL" dirty="0"/>
              <a:t> </a:t>
            </a:r>
            <a:r>
              <a:rPr lang="pl-PL" dirty="0" err="1"/>
              <a:t>oblastí</a:t>
            </a:r>
            <a:r>
              <a:rPr lang="pl-PL" dirty="0"/>
              <a:t> - </a:t>
            </a:r>
            <a:r>
              <a:rPr lang="pl-PL" dirty="0" err="1"/>
              <a:t>divadlo</a:t>
            </a:r>
            <a:r>
              <a:rPr lang="pl-PL" dirty="0"/>
              <a:t>.</a:t>
            </a:r>
          </a:p>
          <a:p>
            <a:pPr marL="0" indent="0">
              <a:buNone/>
            </a:pPr>
            <a:r>
              <a:rPr lang="pl-PL" dirty="0" err="1"/>
              <a:t>Všimli</a:t>
            </a:r>
            <a:r>
              <a:rPr lang="pl-PL" dirty="0"/>
              <a:t> </a:t>
            </a:r>
            <a:r>
              <a:rPr lang="pl-PL" dirty="0" err="1"/>
              <a:t>ste</a:t>
            </a:r>
            <a:r>
              <a:rPr lang="pl-PL" dirty="0"/>
              <a:t> si, </a:t>
            </a:r>
            <a:r>
              <a:rPr lang="pl-PL" dirty="0" err="1"/>
              <a:t>ako</a:t>
            </a:r>
            <a:r>
              <a:rPr lang="pl-PL" dirty="0"/>
              <a:t> </a:t>
            </a:r>
            <a:r>
              <a:rPr lang="pl-PL" dirty="0" err="1"/>
              <a:t>sa</a:t>
            </a:r>
            <a:r>
              <a:rPr lang="pl-PL" dirty="0"/>
              <a:t> </a:t>
            </a:r>
            <a:r>
              <a:rPr lang="pl-PL" dirty="0" err="1"/>
              <a:t>divadlo</a:t>
            </a:r>
            <a:r>
              <a:rPr lang="pl-PL" dirty="0"/>
              <a:t> </a:t>
            </a:r>
            <a:r>
              <a:rPr lang="pl-PL" dirty="0" err="1"/>
              <a:t>menilo</a:t>
            </a:r>
            <a:r>
              <a:rPr lang="pl-PL" dirty="0"/>
              <a:t> v </a:t>
            </a:r>
            <a:r>
              <a:rPr lang="pl-PL" dirty="0" err="1"/>
              <a:t>priebehu</a:t>
            </a:r>
            <a:r>
              <a:rPr lang="pl-PL" dirty="0"/>
              <a:t> </a:t>
            </a:r>
            <a:r>
              <a:rPr lang="pl-PL" dirty="0" err="1"/>
              <a:t>rokov</a:t>
            </a:r>
            <a:r>
              <a:rPr lang="pl-PL" dirty="0"/>
              <a:t>? </a:t>
            </a:r>
            <a:r>
              <a:rPr lang="pl-PL" dirty="0" err="1"/>
              <a:t>Uvedomujete</a:t>
            </a:r>
            <a:r>
              <a:rPr lang="pl-PL" dirty="0"/>
              <a:t> si, </a:t>
            </a:r>
            <a:r>
              <a:rPr lang="pl-PL" dirty="0" err="1"/>
              <a:t>že</a:t>
            </a:r>
            <a:r>
              <a:rPr lang="pl-PL" dirty="0"/>
              <a:t> filmy </a:t>
            </a:r>
            <a:r>
              <a:rPr lang="pl-PL" dirty="0" err="1"/>
              <a:t>majú</a:t>
            </a:r>
            <a:r>
              <a:rPr lang="pl-PL" dirty="0"/>
              <a:t> </a:t>
            </a:r>
            <a:r>
              <a:rPr lang="pl-PL" dirty="0" err="1"/>
              <a:t>svoje</a:t>
            </a:r>
            <a:r>
              <a:rPr lang="pl-PL" dirty="0"/>
              <a:t> </a:t>
            </a:r>
            <a:r>
              <a:rPr lang="pl-PL" dirty="0" err="1"/>
              <a:t>korene</a:t>
            </a:r>
            <a:r>
              <a:rPr lang="pl-PL" dirty="0"/>
              <a:t> </a:t>
            </a:r>
            <a:r>
              <a:rPr lang="pl-PL" dirty="0" err="1"/>
              <a:t>práve</a:t>
            </a:r>
            <a:r>
              <a:rPr lang="pl-PL" dirty="0"/>
              <a:t> v </a:t>
            </a:r>
            <a:r>
              <a:rPr lang="pl-PL" dirty="0" err="1"/>
              <a:t>divadelných</a:t>
            </a:r>
            <a:r>
              <a:rPr lang="pl-PL" dirty="0"/>
              <a:t> </a:t>
            </a:r>
            <a:r>
              <a:rPr lang="pl-PL" dirty="0" err="1"/>
              <a:t>hrách</a:t>
            </a:r>
            <a:r>
              <a:rPr lang="pl-PL" dirty="0"/>
              <a:t>? </a:t>
            </a:r>
            <a:r>
              <a:rPr lang="pl-PL" dirty="0" err="1"/>
              <a:t>Čo</a:t>
            </a:r>
            <a:r>
              <a:rPr lang="pl-PL" dirty="0"/>
              <a:t> by </a:t>
            </a:r>
            <a:r>
              <a:rPr lang="pl-PL" dirty="0" err="1"/>
              <a:t>sa</a:t>
            </a:r>
            <a:r>
              <a:rPr lang="pl-PL" dirty="0"/>
              <a:t> </a:t>
            </a:r>
            <a:r>
              <a:rPr lang="pl-PL" dirty="0" err="1"/>
              <a:t>stalo</a:t>
            </a:r>
            <a:r>
              <a:rPr lang="pl-PL" dirty="0"/>
              <a:t>, </a:t>
            </a:r>
            <a:r>
              <a:rPr lang="pl-PL" dirty="0" err="1"/>
              <a:t>keby</a:t>
            </a:r>
            <a:r>
              <a:rPr lang="pl-PL" dirty="0"/>
              <a:t> </a:t>
            </a:r>
            <a:r>
              <a:rPr lang="pl-PL" dirty="0" err="1"/>
              <a:t>sa</a:t>
            </a:r>
            <a:r>
              <a:rPr lang="pl-PL" dirty="0"/>
              <a:t> </a:t>
            </a:r>
            <a:r>
              <a:rPr lang="pl-PL" dirty="0" err="1"/>
              <a:t>tento</a:t>
            </a:r>
            <a:r>
              <a:rPr lang="pl-PL" dirty="0"/>
              <a:t> </a:t>
            </a:r>
            <a:r>
              <a:rPr lang="pl-PL" dirty="0" err="1"/>
              <a:t>umelecký</a:t>
            </a:r>
            <a:r>
              <a:rPr lang="pl-PL" dirty="0"/>
              <a:t> </a:t>
            </a:r>
            <a:r>
              <a:rPr lang="pl-PL" dirty="0" err="1"/>
              <a:t>odbor</a:t>
            </a:r>
            <a:r>
              <a:rPr lang="pl-PL" dirty="0"/>
              <a:t> </a:t>
            </a:r>
            <a:r>
              <a:rPr lang="pl-PL" dirty="0" err="1"/>
              <a:t>neposunul</a:t>
            </a:r>
            <a:r>
              <a:rPr lang="pl-PL" dirty="0"/>
              <a:t> </a:t>
            </a:r>
            <a:r>
              <a:rPr lang="pl-PL" dirty="0" err="1"/>
              <a:t>vpred</a:t>
            </a:r>
            <a:r>
              <a:rPr lang="pl-PL" dirty="0"/>
              <a:t>? </a:t>
            </a:r>
            <a:r>
              <a:rPr lang="pl-PL" dirty="0" err="1"/>
              <a:t>Čo</a:t>
            </a:r>
            <a:r>
              <a:rPr lang="pl-PL" dirty="0"/>
              <a:t> by </a:t>
            </a:r>
            <a:r>
              <a:rPr lang="pl-PL" dirty="0" err="1"/>
              <a:t>sme</a:t>
            </a:r>
            <a:r>
              <a:rPr lang="pl-PL" dirty="0"/>
              <a:t> </a:t>
            </a:r>
            <a:r>
              <a:rPr lang="pl-PL" dirty="0" err="1"/>
              <a:t>sledovali</a:t>
            </a:r>
            <a:r>
              <a:rPr lang="pl-PL" dirty="0"/>
              <a:t> v </a:t>
            </a:r>
            <a:r>
              <a:rPr lang="pl-PL" dirty="0" err="1"/>
              <a:t>divadle</a:t>
            </a:r>
            <a:r>
              <a:rPr lang="pl-PL" dirty="0"/>
              <a:t>, </a:t>
            </a:r>
            <a:r>
              <a:rPr lang="pl-PL" dirty="0" err="1"/>
              <a:t>kine</a:t>
            </a:r>
            <a:r>
              <a:rPr lang="pl-PL" dirty="0"/>
              <a:t>, </a:t>
            </a:r>
            <a:r>
              <a:rPr lang="pl-PL" dirty="0" err="1"/>
              <a:t>televízii</a:t>
            </a:r>
            <a:r>
              <a:rPr lang="pl-PL" dirty="0"/>
              <a:t>?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1026" name="Picture 2" descr="Znalezione obrazy dla zapytania teat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6699" y="4797814"/>
            <a:ext cx="2418129" cy="1855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71131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15293" y="2722036"/>
            <a:ext cx="8761413" cy="706964"/>
          </a:xfrm>
        </p:spPr>
        <p:txBody>
          <a:bodyPr/>
          <a:lstStyle/>
          <a:p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PRÍRUČKA PRE UČITEĽA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50352" y="3566172"/>
            <a:ext cx="8825659" cy="2255579"/>
          </a:xfrm>
        </p:spPr>
        <p:txBody>
          <a:bodyPr anchor="t">
            <a:noAutofit/>
          </a:bodyPr>
          <a:lstStyle/>
          <a:p>
            <a:pPr lvl="0"/>
            <a:r>
              <a:rPr lang="pl-PL" sz="2000" dirty="0" err="1"/>
              <a:t>Učiteľ</a:t>
            </a:r>
            <a:r>
              <a:rPr lang="pl-PL" sz="2000" dirty="0"/>
              <a:t> </a:t>
            </a:r>
            <a:r>
              <a:rPr lang="pl-PL" sz="2000" dirty="0" err="1"/>
              <a:t>môže</a:t>
            </a:r>
            <a:r>
              <a:rPr lang="pl-PL" sz="2000" dirty="0"/>
              <a:t> </a:t>
            </a:r>
            <a:r>
              <a:rPr lang="pl-PL" sz="2000" dirty="0" err="1"/>
              <a:t>určiť</a:t>
            </a:r>
            <a:r>
              <a:rPr lang="pl-PL" sz="2000" dirty="0"/>
              <a:t> </a:t>
            </a:r>
            <a:r>
              <a:rPr lang="pl-PL" sz="2000" dirty="0" err="1"/>
              <a:t>niektoré</a:t>
            </a:r>
            <a:r>
              <a:rPr lang="pl-PL" sz="2000" dirty="0"/>
              <a:t> etapy </a:t>
            </a:r>
            <a:r>
              <a:rPr lang="pl-PL" sz="2000" dirty="0" err="1"/>
              <a:t>realizácie</a:t>
            </a:r>
            <a:r>
              <a:rPr lang="pl-PL" sz="2000" dirty="0"/>
              <a:t> projektu </a:t>
            </a:r>
            <a:r>
              <a:rPr lang="pl-PL" sz="2000" dirty="0" err="1"/>
              <a:t>ako</a:t>
            </a:r>
            <a:r>
              <a:rPr lang="pl-PL" sz="2000" dirty="0"/>
              <a:t> </a:t>
            </a:r>
            <a:r>
              <a:rPr lang="pl-PL" sz="2000" dirty="0" err="1"/>
              <a:t>domáce</a:t>
            </a:r>
            <a:r>
              <a:rPr lang="pl-PL" sz="2000" dirty="0"/>
              <a:t> </a:t>
            </a:r>
            <a:r>
              <a:rPr lang="pl-PL" sz="2000" dirty="0" err="1"/>
              <a:t>úlohy</a:t>
            </a:r>
            <a:r>
              <a:rPr lang="pl-PL" sz="2000" dirty="0"/>
              <a:t>. </a:t>
            </a:r>
            <a:r>
              <a:rPr lang="pl-PL" sz="2000" dirty="0" err="1"/>
              <a:t>Všetky</a:t>
            </a:r>
            <a:r>
              <a:rPr lang="pl-PL" sz="2000" dirty="0"/>
              <a:t> </a:t>
            </a:r>
            <a:r>
              <a:rPr lang="pl-PL" sz="2000" dirty="0" err="1"/>
              <a:t>tieto</a:t>
            </a:r>
            <a:r>
              <a:rPr lang="pl-PL" sz="2000" dirty="0"/>
              <a:t> etapy by mali </a:t>
            </a:r>
            <a:r>
              <a:rPr lang="pl-PL" sz="2000" dirty="0" err="1"/>
              <a:t>byť</a:t>
            </a:r>
            <a:r>
              <a:rPr lang="pl-PL" sz="2000" dirty="0"/>
              <a:t> </a:t>
            </a:r>
            <a:r>
              <a:rPr lang="pl-PL" sz="2000" dirty="0" err="1"/>
              <a:t>dôkladne</a:t>
            </a:r>
            <a:r>
              <a:rPr lang="pl-PL" sz="2000" dirty="0"/>
              <a:t> </a:t>
            </a:r>
            <a:r>
              <a:rPr lang="pl-PL" sz="2000" dirty="0" err="1"/>
              <a:t>diskutované</a:t>
            </a:r>
            <a:r>
              <a:rPr lang="pl-PL" sz="2000" dirty="0"/>
              <a:t> a </a:t>
            </a:r>
            <a:r>
              <a:rPr lang="pl-PL" sz="2000" dirty="0" err="1"/>
              <a:t>naplánované</a:t>
            </a:r>
            <a:r>
              <a:rPr lang="pl-PL" sz="2000" dirty="0"/>
              <a:t>.</a:t>
            </a:r>
          </a:p>
          <a:p>
            <a:pPr lvl="0"/>
            <a:r>
              <a:rPr lang="pl-PL" sz="2000" dirty="0"/>
              <a:t>Projekt by </a:t>
            </a:r>
            <a:r>
              <a:rPr lang="pl-PL" sz="2000" dirty="0" err="1"/>
              <a:t>mal</a:t>
            </a:r>
            <a:r>
              <a:rPr lang="pl-PL" sz="2000" dirty="0"/>
              <a:t> </a:t>
            </a:r>
            <a:r>
              <a:rPr lang="pl-PL" sz="2000" dirty="0" err="1"/>
              <a:t>byť</a:t>
            </a:r>
            <a:r>
              <a:rPr lang="pl-PL" sz="2000" dirty="0"/>
              <a:t> </a:t>
            </a:r>
            <a:r>
              <a:rPr lang="pl-PL" sz="2000" dirty="0" err="1"/>
              <a:t>realizovaný</a:t>
            </a:r>
            <a:r>
              <a:rPr lang="pl-PL" sz="2000" dirty="0"/>
              <a:t> v </a:t>
            </a:r>
            <a:r>
              <a:rPr lang="pl-PL" sz="2000" dirty="0" err="1"/>
              <a:t>priebehu</a:t>
            </a:r>
            <a:r>
              <a:rPr lang="pl-PL" sz="2000" dirty="0"/>
              <a:t> 1-3 </a:t>
            </a:r>
            <a:r>
              <a:rPr lang="pl-PL" sz="2000" dirty="0" err="1"/>
              <a:t>týždňov</a:t>
            </a:r>
            <a:r>
              <a:rPr lang="pl-PL" sz="2000" dirty="0"/>
              <a:t>, </a:t>
            </a:r>
            <a:r>
              <a:rPr lang="pl-PL" sz="2000" dirty="0" err="1"/>
              <a:t>vrátane</a:t>
            </a:r>
            <a:r>
              <a:rPr lang="pl-PL" sz="2000" dirty="0"/>
              <a:t> </a:t>
            </a:r>
            <a:r>
              <a:rPr lang="pl-PL" sz="2000" dirty="0" err="1"/>
              <a:t>prezentácie</a:t>
            </a:r>
            <a:r>
              <a:rPr lang="pl-PL" sz="2000" dirty="0"/>
              <a:t> </a:t>
            </a:r>
            <a:r>
              <a:rPr lang="pl-PL" sz="2000" dirty="0" err="1"/>
              <a:t>vybranej</a:t>
            </a:r>
            <a:r>
              <a:rPr lang="pl-PL" sz="2000" dirty="0"/>
              <a:t> </a:t>
            </a:r>
            <a:r>
              <a:rPr lang="pl-PL" sz="2000" dirty="0" err="1"/>
              <a:t>témy</a:t>
            </a:r>
            <a:r>
              <a:rPr lang="pl-PL" sz="2000" dirty="0"/>
              <a:t>. </a:t>
            </a:r>
            <a:r>
              <a:rPr lang="pl-PL" sz="2000" dirty="0" err="1"/>
              <a:t>Učiteľ</a:t>
            </a:r>
            <a:r>
              <a:rPr lang="pl-PL" sz="2000" dirty="0"/>
              <a:t> na </a:t>
            </a:r>
            <a:r>
              <a:rPr lang="pl-PL" sz="2000" dirty="0" err="1"/>
              <a:t>základe</a:t>
            </a:r>
            <a:r>
              <a:rPr lang="pl-PL" sz="2000" dirty="0"/>
              <a:t> </a:t>
            </a:r>
            <a:r>
              <a:rPr lang="pl-PL" sz="2000" dirty="0" err="1"/>
              <a:t>predispozícií</a:t>
            </a:r>
            <a:r>
              <a:rPr lang="pl-PL" sz="2000" dirty="0"/>
              <a:t> danej </a:t>
            </a:r>
            <a:r>
              <a:rPr lang="pl-PL" sz="2000" dirty="0" err="1"/>
              <a:t>triedy</a:t>
            </a:r>
            <a:r>
              <a:rPr lang="pl-PL" sz="2000" dirty="0"/>
              <a:t> je </a:t>
            </a:r>
            <a:r>
              <a:rPr lang="pl-PL" sz="2000" dirty="0" err="1"/>
              <a:t>schopný</a:t>
            </a:r>
            <a:r>
              <a:rPr lang="pl-PL" sz="2000" dirty="0"/>
              <a:t> </a:t>
            </a:r>
            <a:r>
              <a:rPr lang="pl-PL" sz="2000" dirty="0" err="1"/>
              <a:t>posúdiť</a:t>
            </a:r>
            <a:r>
              <a:rPr lang="pl-PL" sz="2000" dirty="0"/>
              <a:t> </a:t>
            </a:r>
            <a:r>
              <a:rPr lang="pl-PL" sz="2000" dirty="0" err="1"/>
              <a:t>čas</a:t>
            </a:r>
            <a:r>
              <a:rPr lang="pl-PL" sz="2000" dirty="0"/>
              <a:t>, v </a:t>
            </a:r>
            <a:r>
              <a:rPr lang="pl-PL" sz="2000" dirty="0" err="1"/>
              <a:t>ktorom</a:t>
            </a:r>
            <a:r>
              <a:rPr lang="pl-PL" sz="2000" dirty="0"/>
              <a:t> </a:t>
            </a:r>
            <a:r>
              <a:rPr lang="pl-PL" sz="2000" dirty="0" err="1"/>
              <a:t>sú</a:t>
            </a:r>
            <a:r>
              <a:rPr lang="pl-PL" sz="2000" dirty="0"/>
              <a:t> </a:t>
            </a:r>
            <a:r>
              <a:rPr lang="pl-PL" sz="2000" dirty="0" err="1"/>
              <a:t>žiaci</a:t>
            </a:r>
            <a:r>
              <a:rPr lang="pl-PL" sz="2000" dirty="0"/>
              <a:t> </a:t>
            </a:r>
            <a:r>
              <a:rPr lang="pl-PL" sz="2000" dirty="0" err="1"/>
              <a:t>schopní</a:t>
            </a:r>
            <a:r>
              <a:rPr lang="pl-PL" sz="2000" dirty="0"/>
              <a:t> </a:t>
            </a:r>
            <a:r>
              <a:rPr lang="pl-PL" sz="2000" dirty="0" err="1"/>
              <a:t>vykonať</a:t>
            </a:r>
            <a:r>
              <a:rPr lang="pl-PL" sz="2000" dirty="0"/>
              <a:t> </a:t>
            </a:r>
            <a:r>
              <a:rPr lang="pl-PL" sz="2000" dirty="0" err="1"/>
              <a:t>vybrané</a:t>
            </a:r>
            <a:r>
              <a:rPr lang="pl-PL" sz="2000" dirty="0"/>
              <a:t> </a:t>
            </a:r>
            <a:r>
              <a:rPr lang="pl-PL" sz="2000" dirty="0" err="1"/>
              <a:t>úlohy</a:t>
            </a:r>
            <a:r>
              <a:rPr lang="pl-PL" sz="2000" dirty="0"/>
              <a:t>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6E2621A7-7ABA-49FB-BE8E-2C4AEA9E6C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502976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461" y="6300788"/>
            <a:ext cx="174307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5094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ÚVOD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 marL="0" indent="0">
              <a:buNone/>
            </a:pPr>
            <a:r>
              <a:rPr lang="pl-PL" sz="2000" dirty="0" err="1"/>
              <a:t>Premýšľajte</a:t>
            </a:r>
            <a:r>
              <a:rPr lang="pl-PL" sz="2000" dirty="0"/>
              <a:t> o tom, </a:t>
            </a:r>
            <a:r>
              <a:rPr lang="pl-PL" sz="2000" dirty="0" err="1"/>
              <a:t>aký</a:t>
            </a:r>
            <a:r>
              <a:rPr lang="pl-PL" sz="2000" dirty="0"/>
              <a:t> </a:t>
            </a:r>
            <a:r>
              <a:rPr lang="pl-PL" sz="2000" dirty="0" err="1"/>
              <a:t>vplyv</a:t>
            </a:r>
            <a:r>
              <a:rPr lang="pl-PL" sz="2000" dirty="0"/>
              <a:t> na </a:t>
            </a:r>
            <a:r>
              <a:rPr lang="pl-PL" sz="2000" dirty="0" err="1"/>
              <a:t>naše</a:t>
            </a:r>
            <a:r>
              <a:rPr lang="pl-PL" sz="2000" dirty="0"/>
              <a:t> </a:t>
            </a:r>
            <a:r>
              <a:rPr lang="pl-PL" sz="2000" dirty="0" err="1"/>
              <a:t>emócie</a:t>
            </a:r>
            <a:r>
              <a:rPr lang="pl-PL" sz="2000" dirty="0"/>
              <a:t> </a:t>
            </a:r>
            <a:r>
              <a:rPr lang="pl-PL" sz="2000" dirty="0" err="1"/>
              <a:t>má</a:t>
            </a:r>
            <a:r>
              <a:rPr lang="pl-PL" sz="2000" dirty="0"/>
              <a:t> </a:t>
            </a:r>
            <a:r>
              <a:rPr lang="pl-PL" sz="2000" dirty="0" err="1"/>
              <a:t>sledovanie</a:t>
            </a:r>
            <a:r>
              <a:rPr lang="pl-PL" sz="2000" dirty="0"/>
              <a:t> </a:t>
            </a:r>
            <a:r>
              <a:rPr lang="pl-PL" sz="2000" dirty="0" err="1"/>
              <a:t>divadelných</a:t>
            </a:r>
            <a:r>
              <a:rPr lang="pl-PL" sz="2000" dirty="0"/>
              <a:t> </a:t>
            </a:r>
            <a:r>
              <a:rPr lang="pl-PL" sz="2000" dirty="0" err="1"/>
              <a:t>predstavení</a:t>
            </a:r>
            <a:r>
              <a:rPr lang="pl-PL" sz="2000" dirty="0"/>
              <a:t> </a:t>
            </a:r>
            <a:r>
              <a:rPr lang="pl-PL" sz="2000" dirty="0" err="1"/>
              <a:t>naživo</a:t>
            </a:r>
            <a:r>
              <a:rPr lang="pl-PL" sz="2000" dirty="0"/>
              <a:t>. Je </a:t>
            </a:r>
            <a:r>
              <a:rPr lang="pl-PL" sz="2000" dirty="0" err="1"/>
              <a:t>veľký</a:t>
            </a:r>
            <a:r>
              <a:rPr lang="pl-PL" sz="2000" dirty="0"/>
              <a:t> </a:t>
            </a:r>
            <a:r>
              <a:rPr lang="pl-PL" sz="2000" dirty="0" err="1"/>
              <a:t>rozdiel</a:t>
            </a:r>
            <a:r>
              <a:rPr lang="pl-PL" sz="2000" dirty="0"/>
              <a:t> </a:t>
            </a:r>
            <a:r>
              <a:rPr lang="pl-PL" sz="2000" dirty="0" err="1"/>
              <a:t>medzi</a:t>
            </a:r>
            <a:r>
              <a:rPr lang="pl-PL" sz="2000" dirty="0"/>
              <a:t> </a:t>
            </a:r>
            <a:r>
              <a:rPr lang="pl-PL" sz="2000" dirty="0" err="1"/>
              <a:t>takýmto</a:t>
            </a:r>
            <a:r>
              <a:rPr lang="pl-PL" sz="2000" dirty="0"/>
              <a:t> </a:t>
            </a:r>
            <a:r>
              <a:rPr lang="pl-PL" sz="2000" dirty="0" err="1"/>
              <a:t>vnímaním</a:t>
            </a:r>
            <a:r>
              <a:rPr lang="pl-PL" sz="2000" dirty="0"/>
              <a:t> </a:t>
            </a:r>
            <a:r>
              <a:rPr lang="pl-PL" sz="2000" dirty="0" err="1"/>
              <a:t>umenia</a:t>
            </a:r>
            <a:r>
              <a:rPr lang="pl-PL" sz="2000" dirty="0"/>
              <a:t> v </a:t>
            </a:r>
            <a:r>
              <a:rPr lang="pl-PL" sz="2000" dirty="0" err="1"/>
              <a:t>porovnaní</a:t>
            </a:r>
            <a:r>
              <a:rPr lang="pl-PL" sz="2000" dirty="0"/>
              <a:t> </a:t>
            </a:r>
            <a:r>
              <a:rPr lang="pl-PL" sz="2000" dirty="0" err="1"/>
              <a:t>so</a:t>
            </a:r>
            <a:r>
              <a:rPr lang="pl-PL" sz="2000" dirty="0"/>
              <a:t> </a:t>
            </a:r>
            <a:r>
              <a:rPr lang="pl-PL" sz="2000" dirty="0" err="1"/>
              <a:t>sledovaním</a:t>
            </a:r>
            <a:r>
              <a:rPr lang="pl-PL" sz="2000" dirty="0"/>
              <a:t> </a:t>
            </a:r>
            <a:r>
              <a:rPr lang="pl-PL" sz="2000" dirty="0" err="1"/>
              <a:t>televíznych</a:t>
            </a:r>
            <a:r>
              <a:rPr lang="pl-PL" sz="2000" dirty="0"/>
              <a:t> </a:t>
            </a:r>
            <a:r>
              <a:rPr lang="pl-PL" sz="2000" dirty="0" err="1"/>
              <a:t>programov</a:t>
            </a:r>
            <a:r>
              <a:rPr lang="pl-PL" sz="2000" dirty="0"/>
              <a:t>?</a:t>
            </a:r>
          </a:p>
          <a:p>
            <a:pPr marL="0" indent="0">
              <a:buNone/>
            </a:pPr>
            <a:r>
              <a:rPr lang="pl-PL" sz="2000" dirty="0" err="1"/>
              <a:t>Zamerajme</a:t>
            </a:r>
            <a:r>
              <a:rPr lang="pl-PL" sz="2000" dirty="0"/>
              <a:t> </a:t>
            </a:r>
            <a:r>
              <a:rPr lang="pl-PL" sz="2000" dirty="0" err="1"/>
              <a:t>sa</a:t>
            </a:r>
            <a:r>
              <a:rPr lang="pl-PL" sz="2000" dirty="0"/>
              <a:t> na </a:t>
            </a:r>
            <a:r>
              <a:rPr lang="pl-PL" sz="2000" dirty="0" err="1"/>
              <a:t>históriu</a:t>
            </a:r>
            <a:r>
              <a:rPr lang="pl-PL" sz="2000" dirty="0"/>
              <a:t> </a:t>
            </a:r>
            <a:r>
              <a:rPr lang="pl-PL" sz="2000" dirty="0" err="1"/>
              <a:t>divadla</a:t>
            </a:r>
            <a:r>
              <a:rPr lang="pl-PL" sz="2000" dirty="0"/>
              <a:t>, </a:t>
            </a:r>
            <a:r>
              <a:rPr lang="pl-PL" sz="2000" dirty="0" err="1"/>
              <a:t>venovanie</a:t>
            </a:r>
            <a:r>
              <a:rPr lang="pl-PL" sz="2000" dirty="0"/>
              <a:t> </a:t>
            </a:r>
            <a:r>
              <a:rPr lang="pl-PL" sz="2000" dirty="0" err="1"/>
              <a:t>pozornosti</a:t>
            </a:r>
            <a:r>
              <a:rPr lang="pl-PL" sz="2000" dirty="0"/>
              <a:t> </a:t>
            </a:r>
            <a:r>
              <a:rPr lang="pl-PL" sz="2000" dirty="0" err="1"/>
              <a:t>zmenám</a:t>
            </a:r>
            <a:r>
              <a:rPr lang="pl-PL" sz="2000" dirty="0"/>
              <a:t> v </a:t>
            </a:r>
            <a:r>
              <a:rPr lang="pl-PL" sz="2000" dirty="0" err="1"/>
              <a:t>jeho</a:t>
            </a:r>
            <a:r>
              <a:rPr lang="pl-PL" sz="2000" dirty="0"/>
              <a:t> </a:t>
            </a:r>
            <a:r>
              <a:rPr lang="pl-PL" sz="2000" dirty="0" err="1"/>
              <a:t>vzhľade</a:t>
            </a:r>
            <a:r>
              <a:rPr lang="pl-PL" sz="2000" dirty="0"/>
              <a:t>, </a:t>
            </a:r>
            <a:r>
              <a:rPr lang="pl-PL" sz="2000" dirty="0" err="1"/>
              <a:t>scénografii</a:t>
            </a:r>
            <a:r>
              <a:rPr lang="pl-PL" sz="2000" dirty="0"/>
              <a:t>, </a:t>
            </a:r>
            <a:r>
              <a:rPr lang="pl-PL" sz="2000" dirty="0" err="1"/>
              <a:t>kostýmoch</a:t>
            </a:r>
            <a:r>
              <a:rPr lang="pl-PL" sz="2000" dirty="0"/>
              <a:t> a </a:t>
            </a:r>
            <a:r>
              <a:rPr lang="pl-PL" sz="2000" dirty="0" err="1"/>
              <a:t>repertoári</a:t>
            </a:r>
            <a:r>
              <a:rPr lang="pl-PL" sz="2000" dirty="0"/>
              <a:t> </a:t>
            </a:r>
            <a:r>
              <a:rPr lang="pl-PL" sz="2000" dirty="0" err="1"/>
              <a:t>predstavení</a:t>
            </a:r>
            <a:r>
              <a:rPr lang="pl-PL" sz="2000" dirty="0"/>
              <a:t> v </a:t>
            </a:r>
            <a:r>
              <a:rPr lang="pl-PL" sz="2000" dirty="0" err="1"/>
              <a:t>priebehu</a:t>
            </a:r>
            <a:r>
              <a:rPr lang="pl-PL" sz="2000" dirty="0"/>
              <a:t> </a:t>
            </a:r>
            <a:r>
              <a:rPr lang="pl-PL" sz="2000" dirty="0" err="1"/>
              <a:t>rokov</a:t>
            </a:r>
            <a:r>
              <a:rPr lang="pl-PL" sz="2000" dirty="0"/>
              <a:t>.</a:t>
            </a:r>
          </a:p>
        </p:txBody>
      </p:sp>
      <p:pic>
        <p:nvPicPr>
          <p:cNvPr id="2050" name="Picture 2" descr="Znalezione obrazy dla zapytania teat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954" y="4311650"/>
            <a:ext cx="4830152" cy="21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2333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ÚLOHA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anchor="t">
            <a:noAutofit/>
          </a:bodyPr>
          <a:lstStyle/>
          <a:p>
            <a:pPr marL="0" indent="0">
              <a:buNone/>
            </a:pPr>
            <a:r>
              <a:rPr lang="pl-PL" sz="2400" dirty="0" err="1"/>
              <a:t>Počas</a:t>
            </a:r>
            <a:r>
              <a:rPr lang="pl-PL" sz="2400" dirty="0"/>
              <a:t> </a:t>
            </a:r>
            <a:r>
              <a:rPr lang="pl-PL" sz="2400" dirty="0" err="1"/>
              <a:t>realizácie</a:t>
            </a:r>
            <a:r>
              <a:rPr lang="pl-PL" sz="2400" dirty="0"/>
              <a:t> projektu </a:t>
            </a:r>
            <a:r>
              <a:rPr lang="pl-PL" sz="2400" dirty="0" err="1"/>
              <a:t>budete</a:t>
            </a:r>
            <a:r>
              <a:rPr lang="pl-PL" sz="2400" dirty="0"/>
              <a:t> </a:t>
            </a:r>
            <a:r>
              <a:rPr lang="pl-PL" sz="2400" dirty="0" err="1"/>
              <a:t>rozdelení</a:t>
            </a:r>
            <a:r>
              <a:rPr lang="pl-PL" sz="2400" dirty="0"/>
              <a:t> do </a:t>
            </a:r>
            <a:r>
              <a:rPr lang="pl-PL" sz="2400" dirty="0" err="1"/>
              <a:t>dvoch</a:t>
            </a:r>
            <a:r>
              <a:rPr lang="pl-PL" sz="2400" dirty="0"/>
              <a:t> </a:t>
            </a:r>
            <a:r>
              <a:rPr lang="pl-PL" sz="2400" dirty="0" err="1"/>
              <a:t>skupín</a:t>
            </a:r>
            <a:r>
              <a:rPr lang="pl-PL" sz="2400" dirty="0"/>
              <a:t>. </a:t>
            </a:r>
            <a:r>
              <a:rPr lang="pl-PL" sz="2400" dirty="0" err="1"/>
              <a:t>Úlohou</a:t>
            </a:r>
            <a:r>
              <a:rPr lang="pl-PL" sz="2400" dirty="0"/>
              <a:t> </a:t>
            </a:r>
            <a:r>
              <a:rPr lang="pl-PL" sz="2400" dirty="0" err="1"/>
              <a:t>každej</a:t>
            </a:r>
            <a:r>
              <a:rPr lang="pl-PL" sz="2400" dirty="0"/>
              <a:t> skupiny </a:t>
            </a:r>
            <a:r>
              <a:rPr lang="pl-PL" sz="2400" dirty="0" err="1"/>
              <a:t>bude</a:t>
            </a:r>
            <a:r>
              <a:rPr lang="pl-PL" sz="2400" dirty="0"/>
              <a:t> </a:t>
            </a:r>
            <a:r>
              <a:rPr lang="pl-PL" sz="2400" dirty="0" err="1"/>
              <a:t>pripraviť</a:t>
            </a:r>
            <a:r>
              <a:rPr lang="pl-PL" sz="2400" dirty="0"/>
              <a:t> </a:t>
            </a:r>
            <a:r>
              <a:rPr lang="pl-PL" sz="2400" dirty="0" err="1"/>
              <a:t>plagát</a:t>
            </a:r>
            <a:r>
              <a:rPr lang="pl-PL" sz="2400" dirty="0"/>
              <a:t> (</a:t>
            </a:r>
            <a:r>
              <a:rPr lang="pl-PL" sz="2400" dirty="0" err="1"/>
              <a:t>alebo</a:t>
            </a:r>
            <a:r>
              <a:rPr lang="pl-PL" sz="2400" dirty="0"/>
              <a:t> </a:t>
            </a:r>
            <a:r>
              <a:rPr lang="pl-PL" sz="2400" dirty="0" err="1"/>
              <a:t>lapbook</a:t>
            </a:r>
            <a:r>
              <a:rPr lang="pl-PL" sz="2400" dirty="0"/>
              <a:t>), </a:t>
            </a:r>
            <a:r>
              <a:rPr lang="pl-PL" sz="2400" dirty="0" err="1"/>
              <a:t>ktorý</a:t>
            </a:r>
            <a:r>
              <a:rPr lang="pl-PL" sz="2400" dirty="0"/>
              <a:t> </a:t>
            </a:r>
            <a:r>
              <a:rPr lang="pl-PL" sz="2400" dirty="0" err="1"/>
              <a:t>podľa</a:t>
            </a:r>
            <a:r>
              <a:rPr lang="pl-PL" sz="2400" dirty="0"/>
              <a:t> </a:t>
            </a:r>
            <a:r>
              <a:rPr lang="pl-PL" sz="2400" dirty="0" err="1"/>
              <a:t>vás</a:t>
            </a:r>
            <a:r>
              <a:rPr lang="pl-PL" sz="2400" dirty="0"/>
              <a:t> </a:t>
            </a:r>
            <a:r>
              <a:rPr lang="pl-PL" sz="2400" dirty="0" err="1"/>
              <a:t>najlepšie</a:t>
            </a:r>
            <a:r>
              <a:rPr lang="pl-PL" sz="2400" dirty="0"/>
              <a:t> ilustruje </a:t>
            </a:r>
            <a:r>
              <a:rPr lang="pl-PL" sz="2400" dirty="0" err="1"/>
              <a:t>históriu</a:t>
            </a:r>
            <a:r>
              <a:rPr lang="pl-PL" sz="2400" dirty="0"/>
              <a:t> a </a:t>
            </a:r>
            <a:r>
              <a:rPr lang="pl-PL" sz="2400" dirty="0" err="1"/>
              <a:t>vývoj</a:t>
            </a:r>
            <a:r>
              <a:rPr lang="pl-PL" sz="2400" dirty="0"/>
              <a:t> </a:t>
            </a:r>
            <a:r>
              <a:rPr lang="pl-PL" sz="2400" dirty="0" err="1"/>
              <a:t>divadla</a:t>
            </a:r>
            <a:r>
              <a:rPr lang="pl-PL" sz="2400" dirty="0"/>
              <a:t>. </a:t>
            </a:r>
            <a:r>
              <a:rPr lang="pl-PL" sz="2400" dirty="0" err="1"/>
              <a:t>Ďalšou</a:t>
            </a:r>
            <a:r>
              <a:rPr lang="pl-PL" sz="2400" dirty="0"/>
              <a:t> </a:t>
            </a:r>
            <a:r>
              <a:rPr lang="pl-PL" sz="2400" dirty="0" err="1"/>
              <a:t>úlohou</a:t>
            </a:r>
            <a:r>
              <a:rPr lang="pl-PL" sz="2400" dirty="0"/>
              <a:t> </a:t>
            </a:r>
            <a:r>
              <a:rPr lang="pl-PL" sz="2400" dirty="0" err="1"/>
              <a:t>bude</a:t>
            </a:r>
            <a:r>
              <a:rPr lang="pl-PL" sz="2400" dirty="0"/>
              <a:t> </a:t>
            </a:r>
            <a:r>
              <a:rPr lang="pl-PL" sz="2400" dirty="0" err="1"/>
              <a:t>príprava</a:t>
            </a:r>
            <a:r>
              <a:rPr lang="pl-PL" sz="2400" dirty="0"/>
              <a:t> </a:t>
            </a:r>
            <a:r>
              <a:rPr lang="pl-PL" sz="2400" dirty="0" err="1"/>
              <a:t>rekvizít</a:t>
            </a:r>
            <a:r>
              <a:rPr lang="pl-PL" sz="2400" dirty="0"/>
              <a:t> a </a:t>
            </a:r>
            <a:r>
              <a:rPr lang="pl-PL" sz="2400" dirty="0" err="1"/>
              <a:t>divadelného</a:t>
            </a:r>
            <a:r>
              <a:rPr lang="pl-PL" sz="2400" dirty="0"/>
              <a:t> </a:t>
            </a:r>
            <a:r>
              <a:rPr lang="pl-PL" sz="2400" dirty="0" err="1"/>
              <a:t>plagátu</a:t>
            </a:r>
            <a:r>
              <a:rPr lang="pl-PL" sz="2400" dirty="0"/>
              <a:t> na </a:t>
            </a:r>
            <a:r>
              <a:rPr lang="pl-PL" sz="2400" dirty="0" err="1"/>
              <a:t>najbližšie</a:t>
            </a:r>
            <a:r>
              <a:rPr lang="pl-PL" sz="2400" dirty="0"/>
              <a:t> </a:t>
            </a:r>
            <a:r>
              <a:rPr lang="pl-PL" sz="2400" dirty="0" err="1"/>
              <a:t>predstavenie</a:t>
            </a:r>
            <a:r>
              <a:rPr lang="pl-PL" sz="2400" dirty="0"/>
              <a:t> </a:t>
            </a:r>
            <a:r>
              <a:rPr lang="pl-PL" sz="2400" dirty="0" err="1"/>
              <a:t>vo</a:t>
            </a:r>
            <a:r>
              <a:rPr lang="pl-PL" sz="2400" dirty="0"/>
              <a:t> </a:t>
            </a:r>
            <a:r>
              <a:rPr lang="pl-PL" sz="2400" dirty="0" err="1"/>
              <a:t>vašej</a:t>
            </a:r>
            <a:r>
              <a:rPr lang="pl-PL" sz="2400" dirty="0"/>
              <a:t> </a:t>
            </a:r>
            <a:r>
              <a:rPr lang="pl-PL" sz="2400" dirty="0" err="1"/>
              <a:t>škole</a:t>
            </a:r>
            <a:r>
              <a:rPr lang="pl-PL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8320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ÚLOHA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anchor="t">
            <a:noAutofit/>
          </a:bodyPr>
          <a:lstStyle/>
          <a:p>
            <a:pPr marL="0" indent="0">
              <a:buNone/>
            </a:pPr>
            <a:r>
              <a:rPr lang="pl-PL" dirty="0"/>
              <a:t>"</a:t>
            </a:r>
            <a:r>
              <a:rPr lang="pl-PL" dirty="0" err="1"/>
              <a:t>Plagát</a:t>
            </a:r>
            <a:r>
              <a:rPr lang="pl-PL" dirty="0"/>
              <a:t>" by </a:t>
            </a:r>
            <a:r>
              <a:rPr lang="pl-PL" dirty="0" err="1"/>
              <a:t>mal</a:t>
            </a:r>
            <a:r>
              <a:rPr lang="pl-PL" dirty="0"/>
              <a:t> </a:t>
            </a:r>
            <a:r>
              <a:rPr lang="pl-PL" dirty="0" err="1"/>
              <a:t>pozostávať</a:t>
            </a:r>
            <a:r>
              <a:rPr lang="pl-PL" dirty="0"/>
              <a:t> z </a:t>
            </a:r>
            <a:r>
              <a:rPr lang="pl-PL" dirty="0" err="1"/>
              <a:t>nasledujúcich</a:t>
            </a:r>
            <a:r>
              <a:rPr lang="pl-PL" dirty="0"/>
              <a:t> </a:t>
            </a:r>
            <a:r>
              <a:rPr lang="pl-PL" dirty="0" err="1"/>
              <a:t>krokov</a:t>
            </a:r>
            <a:r>
              <a:rPr lang="pl-PL" dirty="0"/>
              <a:t>:</a:t>
            </a:r>
          </a:p>
          <a:p>
            <a:r>
              <a:rPr lang="pl-PL" dirty="0" err="1"/>
              <a:t>Rozprávať</a:t>
            </a:r>
            <a:r>
              <a:rPr lang="pl-PL" dirty="0"/>
              <a:t> a </a:t>
            </a:r>
            <a:r>
              <a:rPr lang="pl-PL" dirty="0" err="1"/>
              <a:t>analyzovať</a:t>
            </a:r>
            <a:r>
              <a:rPr lang="pl-PL" dirty="0"/>
              <a:t> </a:t>
            </a:r>
            <a:r>
              <a:rPr lang="pl-PL" dirty="0" err="1"/>
              <a:t>dejiny</a:t>
            </a:r>
            <a:r>
              <a:rPr lang="pl-PL" dirty="0"/>
              <a:t> </a:t>
            </a:r>
            <a:r>
              <a:rPr lang="pl-PL" dirty="0" err="1"/>
              <a:t>divadla</a:t>
            </a:r>
            <a:r>
              <a:rPr lang="pl-PL" dirty="0"/>
              <a:t> v </a:t>
            </a:r>
            <a:r>
              <a:rPr lang="pl-PL" dirty="0" err="1"/>
              <a:t>rôznych</a:t>
            </a:r>
            <a:r>
              <a:rPr lang="pl-PL" dirty="0"/>
              <a:t> </a:t>
            </a:r>
            <a:r>
              <a:rPr lang="pl-PL" dirty="0" err="1"/>
              <a:t>obdobiach</a:t>
            </a:r>
            <a:r>
              <a:rPr lang="pl-PL" dirty="0"/>
              <a:t>,</a:t>
            </a:r>
          </a:p>
          <a:p>
            <a:r>
              <a:rPr lang="pl-PL" dirty="0" err="1"/>
              <a:t>Vybrať</a:t>
            </a:r>
            <a:r>
              <a:rPr lang="pl-PL" dirty="0"/>
              <a:t> jedno z nich a </a:t>
            </a:r>
            <a:r>
              <a:rPr lang="pl-PL" dirty="0" err="1"/>
              <a:t>predstaviť</a:t>
            </a:r>
            <a:r>
              <a:rPr lang="pl-PL" dirty="0"/>
              <a:t> </a:t>
            </a:r>
            <a:r>
              <a:rPr lang="pl-PL" dirty="0" err="1"/>
              <a:t>charakteristické</a:t>
            </a:r>
            <a:r>
              <a:rPr lang="pl-PL" dirty="0"/>
              <a:t> rysy </a:t>
            </a:r>
            <a:r>
              <a:rPr lang="pl-PL" dirty="0" err="1"/>
              <a:t>vo</a:t>
            </a:r>
            <a:r>
              <a:rPr lang="pl-PL" dirty="0"/>
              <a:t> </a:t>
            </a:r>
            <a:r>
              <a:rPr lang="pl-PL" dirty="0" err="1"/>
              <a:t>vývoji</a:t>
            </a:r>
            <a:r>
              <a:rPr lang="pl-PL" dirty="0"/>
              <a:t> </a:t>
            </a:r>
            <a:r>
              <a:rPr lang="pl-PL" dirty="0" err="1"/>
              <a:t>divadla</a:t>
            </a:r>
            <a:r>
              <a:rPr lang="pl-PL" dirty="0"/>
              <a:t> - aby </a:t>
            </a:r>
            <a:r>
              <a:rPr lang="pl-PL" dirty="0" err="1"/>
              <a:t>druhá</a:t>
            </a:r>
            <a:r>
              <a:rPr lang="pl-PL" dirty="0"/>
              <a:t> skupina </a:t>
            </a:r>
            <a:r>
              <a:rPr lang="pl-PL" dirty="0" err="1"/>
              <a:t>mohla</a:t>
            </a:r>
            <a:r>
              <a:rPr lang="pl-PL" dirty="0"/>
              <a:t> </a:t>
            </a:r>
            <a:r>
              <a:rPr lang="pl-PL" dirty="0" err="1"/>
              <a:t>bezpochyby</a:t>
            </a:r>
            <a:r>
              <a:rPr lang="pl-PL" dirty="0"/>
              <a:t> </a:t>
            </a:r>
            <a:r>
              <a:rPr lang="pl-PL" dirty="0" err="1"/>
              <a:t>identifikovať</a:t>
            </a:r>
            <a:r>
              <a:rPr lang="pl-PL" dirty="0"/>
              <a:t> </a:t>
            </a:r>
            <a:r>
              <a:rPr lang="pl-PL" dirty="0" err="1"/>
              <a:t>ilustrovaný</a:t>
            </a:r>
            <a:r>
              <a:rPr lang="pl-PL" dirty="0"/>
              <a:t> </a:t>
            </a:r>
            <a:r>
              <a:rPr lang="pl-PL" dirty="0" err="1"/>
              <a:t>plagát</a:t>
            </a:r>
            <a:r>
              <a:rPr lang="pl-PL" dirty="0"/>
              <a:t> s </a:t>
            </a:r>
            <a:r>
              <a:rPr lang="pl-PL" dirty="0" err="1"/>
              <a:t>vybraným</a:t>
            </a:r>
            <a:r>
              <a:rPr lang="pl-PL" dirty="0"/>
              <a:t> </a:t>
            </a:r>
            <a:r>
              <a:rPr lang="pl-PL" dirty="0" err="1"/>
              <a:t>obdobím</a:t>
            </a:r>
            <a:r>
              <a:rPr lang="pl-PL" dirty="0"/>
              <a:t>.</a:t>
            </a:r>
          </a:p>
          <a:p>
            <a:endParaRPr lang="pl-PL" dirty="0"/>
          </a:p>
          <a:p>
            <a:pPr marL="0" indent="0">
              <a:buNone/>
            </a:pPr>
            <a:r>
              <a:rPr lang="pl-PL" dirty="0"/>
              <a:t>Po </a:t>
            </a:r>
            <a:r>
              <a:rPr lang="pl-PL" dirty="0" err="1"/>
              <a:t>dokončení</a:t>
            </a:r>
            <a:r>
              <a:rPr lang="pl-PL" dirty="0"/>
              <a:t> </a:t>
            </a:r>
            <a:r>
              <a:rPr lang="pl-PL" dirty="0" err="1"/>
              <a:t>úlohy</a:t>
            </a:r>
            <a:r>
              <a:rPr lang="pl-PL" dirty="0"/>
              <a:t> </a:t>
            </a:r>
            <a:r>
              <a:rPr lang="pl-PL" dirty="0" err="1"/>
              <a:t>budete</a:t>
            </a:r>
            <a:r>
              <a:rPr lang="pl-PL" dirty="0"/>
              <a:t> </a:t>
            </a:r>
            <a:r>
              <a:rPr lang="pl-PL" dirty="0" err="1"/>
              <a:t>prezentovať</a:t>
            </a:r>
            <a:r>
              <a:rPr lang="pl-PL" dirty="0"/>
              <a:t> a </a:t>
            </a:r>
            <a:r>
              <a:rPr lang="pl-PL" dirty="0" err="1"/>
              <a:t>diskutovať</a:t>
            </a:r>
            <a:r>
              <a:rPr lang="pl-PL" dirty="0"/>
              <a:t> o </a:t>
            </a:r>
            <a:r>
              <a:rPr lang="pl-PL" dirty="0" err="1"/>
              <a:t>konečnom</a:t>
            </a:r>
            <a:r>
              <a:rPr lang="pl-PL" dirty="0"/>
              <a:t> </a:t>
            </a:r>
            <a:r>
              <a:rPr lang="pl-PL" dirty="0" err="1"/>
              <a:t>výsledku</a:t>
            </a:r>
            <a:r>
              <a:rPr lang="pl-PL" dirty="0"/>
              <a:t> </a:t>
            </a:r>
            <a:r>
              <a:rPr lang="pl-PL" dirty="0" err="1"/>
              <a:t>celej</a:t>
            </a:r>
            <a:r>
              <a:rPr lang="pl-PL" dirty="0"/>
              <a:t> </a:t>
            </a:r>
            <a:r>
              <a:rPr lang="pl-PL" dirty="0" err="1"/>
              <a:t>triede</a:t>
            </a:r>
            <a:r>
              <a:rPr lang="pl-PL" dirty="0"/>
              <a:t>. </a:t>
            </a:r>
            <a:r>
              <a:rPr lang="pl-PL" dirty="0" err="1"/>
              <a:t>Týmto</a:t>
            </a:r>
            <a:r>
              <a:rPr lang="pl-PL" dirty="0"/>
              <a:t> </a:t>
            </a:r>
            <a:r>
              <a:rPr lang="pl-PL" dirty="0" err="1"/>
              <a:t>spôsobom</a:t>
            </a:r>
            <a:r>
              <a:rPr lang="pl-PL" dirty="0"/>
              <a:t> </a:t>
            </a:r>
            <a:r>
              <a:rPr lang="pl-PL" dirty="0" err="1"/>
              <a:t>sa</a:t>
            </a:r>
            <a:r>
              <a:rPr lang="pl-PL" dirty="0"/>
              <a:t> </a:t>
            </a:r>
            <a:r>
              <a:rPr lang="pl-PL" dirty="0" err="1"/>
              <a:t>všetci</a:t>
            </a:r>
            <a:r>
              <a:rPr lang="pl-PL" dirty="0"/>
              <a:t> </a:t>
            </a:r>
            <a:r>
              <a:rPr lang="pl-PL" dirty="0" err="1"/>
              <a:t>oboznámia</a:t>
            </a:r>
            <a:r>
              <a:rPr lang="pl-PL" dirty="0"/>
              <a:t> s </a:t>
            </a:r>
            <a:r>
              <a:rPr lang="pl-PL" dirty="0" err="1"/>
              <a:t>predstavenou</a:t>
            </a:r>
            <a:r>
              <a:rPr lang="pl-PL" dirty="0"/>
              <a:t> </a:t>
            </a:r>
            <a:r>
              <a:rPr lang="pl-PL" dirty="0" err="1"/>
              <a:t>históriou</a:t>
            </a:r>
            <a:r>
              <a:rPr lang="pl-PL" dirty="0"/>
              <a:t> </a:t>
            </a:r>
            <a:r>
              <a:rPr lang="pl-PL" dirty="0" err="1"/>
              <a:t>divadla</a:t>
            </a:r>
            <a:r>
              <a:rPr lang="pl-PL" dirty="0"/>
              <a:t> v danom </a:t>
            </a:r>
            <a:r>
              <a:rPr lang="pl-PL" dirty="0" err="1"/>
              <a:t>období</a:t>
            </a:r>
            <a:r>
              <a:rPr lang="pl-PL" dirty="0"/>
              <a:t>.</a:t>
            </a:r>
          </a:p>
        </p:txBody>
      </p:sp>
      <p:pic>
        <p:nvPicPr>
          <p:cNvPr id="4098" name="Picture 2" descr="Znalezione obrazy dla zapytania pomyÅ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7697" y="4926371"/>
            <a:ext cx="2549614" cy="1800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0582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ÚLOHA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anchor="t">
            <a:noAutofit/>
          </a:bodyPr>
          <a:lstStyle/>
          <a:p>
            <a:pPr marL="0" indent="0">
              <a:buNone/>
            </a:pPr>
            <a:r>
              <a:rPr lang="pl-PL" dirty="0" err="1"/>
              <a:t>Počas</a:t>
            </a:r>
            <a:r>
              <a:rPr lang="pl-PL" dirty="0"/>
              <a:t> </a:t>
            </a:r>
            <a:r>
              <a:rPr lang="pl-PL" dirty="0" err="1"/>
              <a:t>práce</a:t>
            </a:r>
            <a:r>
              <a:rPr lang="pl-PL" dirty="0"/>
              <a:t> na </a:t>
            </a:r>
            <a:r>
              <a:rPr lang="pl-PL" dirty="0" err="1"/>
              <a:t>dodatočnom</a:t>
            </a:r>
            <a:r>
              <a:rPr lang="pl-PL" dirty="0"/>
              <a:t> </a:t>
            </a:r>
            <a:r>
              <a:rPr lang="pl-PL" dirty="0" err="1"/>
              <a:t>úkole</a:t>
            </a:r>
            <a:r>
              <a:rPr lang="pl-PL" dirty="0"/>
              <a:t> "</a:t>
            </a:r>
            <a:r>
              <a:rPr lang="pl-PL" dirty="0" err="1"/>
              <a:t>rekvizity</a:t>
            </a:r>
            <a:r>
              <a:rPr lang="pl-PL" dirty="0"/>
              <a:t> / </a:t>
            </a:r>
            <a:r>
              <a:rPr lang="pl-PL" dirty="0" err="1"/>
              <a:t>plagát</a:t>
            </a:r>
            <a:r>
              <a:rPr lang="pl-PL" dirty="0"/>
              <a:t> </a:t>
            </a:r>
            <a:r>
              <a:rPr lang="pl-PL" dirty="0" err="1"/>
              <a:t>teatrovej</a:t>
            </a:r>
            <a:r>
              <a:rPr lang="pl-PL" dirty="0"/>
              <a:t> </a:t>
            </a:r>
            <a:r>
              <a:rPr lang="pl-PL" dirty="0" err="1"/>
              <a:t>hry</a:t>
            </a:r>
            <a:r>
              <a:rPr lang="pl-PL" dirty="0"/>
              <a:t>" </a:t>
            </a:r>
            <a:r>
              <a:rPr lang="pl-PL" dirty="0" err="1"/>
              <a:t>môžete</a:t>
            </a:r>
            <a:r>
              <a:rPr lang="pl-PL" dirty="0"/>
              <a:t> </a:t>
            </a:r>
            <a:r>
              <a:rPr lang="pl-PL" dirty="0" err="1"/>
              <a:t>postupovať</a:t>
            </a:r>
            <a:r>
              <a:rPr lang="pl-PL" dirty="0"/>
              <a:t> </a:t>
            </a:r>
            <a:r>
              <a:rPr lang="pl-PL" dirty="0" err="1"/>
              <a:t>podľa</a:t>
            </a:r>
            <a:r>
              <a:rPr lang="pl-PL" dirty="0"/>
              <a:t> </a:t>
            </a:r>
            <a:r>
              <a:rPr lang="pl-PL" dirty="0" err="1"/>
              <a:t>nasledujúceho</a:t>
            </a:r>
            <a:r>
              <a:rPr lang="pl-PL" dirty="0"/>
              <a:t> </a:t>
            </a:r>
            <a:r>
              <a:rPr lang="pl-PL" dirty="0" err="1"/>
              <a:t>plánu</a:t>
            </a:r>
            <a:r>
              <a:rPr lang="pl-PL" dirty="0"/>
              <a:t>:</a:t>
            </a:r>
          </a:p>
          <a:p>
            <a:pPr marL="0" indent="0">
              <a:buNone/>
            </a:pPr>
            <a:endParaRPr lang="pl-PL" dirty="0"/>
          </a:p>
          <a:p>
            <a:r>
              <a:rPr lang="pl-PL" dirty="0" err="1"/>
              <a:t>Porozprávajte</a:t>
            </a:r>
            <a:r>
              <a:rPr lang="pl-PL" dirty="0"/>
              <a:t> </a:t>
            </a:r>
            <a:r>
              <a:rPr lang="pl-PL" dirty="0" err="1"/>
              <a:t>sa</a:t>
            </a:r>
            <a:r>
              <a:rPr lang="pl-PL" dirty="0"/>
              <a:t> s </a:t>
            </a:r>
            <a:r>
              <a:rPr lang="pl-PL" dirty="0" err="1"/>
              <a:t>učiteľom</a:t>
            </a:r>
            <a:r>
              <a:rPr lang="pl-PL" dirty="0"/>
              <a:t>, </a:t>
            </a:r>
            <a:r>
              <a:rPr lang="pl-PL" dirty="0" err="1"/>
              <a:t>ktoré</a:t>
            </a:r>
            <a:r>
              <a:rPr lang="pl-PL" dirty="0"/>
              <a:t> </a:t>
            </a:r>
            <a:r>
              <a:rPr lang="pl-PL" dirty="0" err="1"/>
              <a:t>divadelné</a:t>
            </a:r>
            <a:r>
              <a:rPr lang="pl-PL" dirty="0"/>
              <a:t> </a:t>
            </a:r>
            <a:r>
              <a:rPr lang="pl-PL" dirty="0" err="1"/>
              <a:t>predstavenie</a:t>
            </a:r>
            <a:r>
              <a:rPr lang="pl-PL" dirty="0"/>
              <a:t> </a:t>
            </a:r>
            <a:r>
              <a:rPr lang="pl-PL" dirty="0" err="1"/>
              <a:t>bude</a:t>
            </a:r>
            <a:r>
              <a:rPr lang="pl-PL" dirty="0"/>
              <a:t> v </a:t>
            </a:r>
            <a:r>
              <a:rPr lang="pl-PL" dirty="0" err="1"/>
              <a:t>najbližšom</a:t>
            </a:r>
            <a:r>
              <a:rPr lang="pl-PL" dirty="0"/>
              <a:t> </a:t>
            </a:r>
            <a:r>
              <a:rPr lang="pl-PL" dirty="0" err="1"/>
              <a:t>čase</a:t>
            </a:r>
            <a:r>
              <a:rPr lang="pl-PL" dirty="0"/>
              <a:t> </a:t>
            </a:r>
            <a:r>
              <a:rPr lang="pl-PL" dirty="0" err="1"/>
              <a:t>realizované</a:t>
            </a:r>
            <a:r>
              <a:rPr lang="pl-PL" dirty="0"/>
              <a:t> </a:t>
            </a:r>
            <a:r>
              <a:rPr lang="pl-PL" dirty="0" err="1"/>
              <a:t>vo</a:t>
            </a:r>
            <a:r>
              <a:rPr lang="pl-PL" dirty="0"/>
              <a:t> </a:t>
            </a:r>
            <a:r>
              <a:rPr lang="pl-PL" dirty="0" err="1"/>
              <a:t>vašej</a:t>
            </a:r>
            <a:r>
              <a:rPr lang="pl-PL" dirty="0"/>
              <a:t> </a:t>
            </a:r>
            <a:r>
              <a:rPr lang="pl-PL" dirty="0" err="1"/>
              <a:t>škole</a:t>
            </a:r>
            <a:r>
              <a:rPr lang="pl-PL" dirty="0"/>
              <a:t>,</a:t>
            </a:r>
          </a:p>
          <a:p>
            <a:r>
              <a:rPr lang="pl-PL" dirty="0" err="1"/>
              <a:t>Zamyslite</a:t>
            </a:r>
            <a:r>
              <a:rPr lang="pl-PL" dirty="0"/>
              <a:t> </a:t>
            </a:r>
            <a:r>
              <a:rPr lang="pl-PL" dirty="0" err="1"/>
              <a:t>sa</a:t>
            </a:r>
            <a:r>
              <a:rPr lang="pl-PL" dirty="0"/>
              <a:t>, </a:t>
            </a:r>
            <a:r>
              <a:rPr lang="pl-PL" dirty="0" err="1"/>
              <a:t>aké</a:t>
            </a:r>
            <a:r>
              <a:rPr lang="pl-PL" dirty="0"/>
              <a:t> </a:t>
            </a:r>
            <a:r>
              <a:rPr lang="pl-PL" dirty="0" err="1"/>
              <a:t>rekvizity</a:t>
            </a:r>
            <a:r>
              <a:rPr lang="pl-PL" dirty="0"/>
              <a:t> a </a:t>
            </a:r>
            <a:r>
              <a:rPr lang="pl-PL" dirty="0" err="1"/>
              <a:t>scénografia</a:t>
            </a:r>
            <a:r>
              <a:rPr lang="pl-PL" dirty="0"/>
              <a:t> </a:t>
            </a:r>
            <a:r>
              <a:rPr lang="pl-PL" dirty="0" err="1"/>
              <a:t>sú</a:t>
            </a:r>
            <a:r>
              <a:rPr lang="pl-PL" dirty="0"/>
              <a:t> </a:t>
            </a:r>
            <a:r>
              <a:rPr lang="pl-PL" dirty="0" err="1"/>
              <a:t>nevyhnutné</a:t>
            </a:r>
            <a:r>
              <a:rPr lang="pl-PL" dirty="0"/>
              <a:t> </a:t>
            </a:r>
            <a:r>
              <a:rPr lang="pl-PL" dirty="0" err="1"/>
              <a:t>počas</a:t>
            </a:r>
            <a:r>
              <a:rPr lang="pl-PL" dirty="0"/>
              <a:t> </a:t>
            </a:r>
            <a:r>
              <a:rPr lang="pl-PL" dirty="0" err="1"/>
              <a:t>realizácie</a:t>
            </a:r>
            <a:r>
              <a:rPr lang="pl-PL" dirty="0"/>
              <a:t> </a:t>
            </a:r>
            <a:r>
              <a:rPr lang="pl-PL" dirty="0" err="1"/>
              <a:t>tohto</a:t>
            </a:r>
            <a:r>
              <a:rPr lang="pl-PL" dirty="0"/>
              <a:t> </a:t>
            </a:r>
            <a:r>
              <a:rPr lang="pl-PL" dirty="0" err="1"/>
              <a:t>predstavenia</a:t>
            </a:r>
            <a:r>
              <a:rPr lang="pl-PL" dirty="0"/>
              <a:t>. </a:t>
            </a:r>
            <a:r>
              <a:rPr lang="pl-PL" dirty="0" err="1"/>
              <a:t>Rozdeľte</a:t>
            </a:r>
            <a:r>
              <a:rPr lang="pl-PL" dirty="0"/>
              <a:t> </a:t>
            </a:r>
            <a:r>
              <a:rPr lang="pl-PL" dirty="0" err="1"/>
              <a:t>realizáciu</a:t>
            </a:r>
            <a:r>
              <a:rPr lang="pl-PL" dirty="0"/>
              <a:t> </a:t>
            </a:r>
            <a:r>
              <a:rPr lang="pl-PL" dirty="0" err="1"/>
              <a:t>úlohy</a:t>
            </a:r>
            <a:r>
              <a:rPr lang="pl-PL" dirty="0"/>
              <a:t> do </a:t>
            </a:r>
            <a:r>
              <a:rPr lang="pl-PL" dirty="0" err="1"/>
              <a:t>etápov</a:t>
            </a:r>
            <a:r>
              <a:rPr lang="pl-PL" dirty="0"/>
              <a:t> - aby bolo </a:t>
            </a:r>
            <a:r>
              <a:rPr lang="pl-PL" dirty="0" err="1"/>
              <a:t>ľahšie</a:t>
            </a:r>
            <a:r>
              <a:rPr lang="pl-PL" dirty="0"/>
              <a:t> </a:t>
            </a:r>
            <a:r>
              <a:rPr lang="pl-PL" dirty="0" err="1"/>
              <a:t>zozbierať</a:t>
            </a:r>
            <a:r>
              <a:rPr lang="pl-PL" dirty="0"/>
              <a:t> </a:t>
            </a:r>
            <a:r>
              <a:rPr lang="pl-PL" dirty="0" err="1"/>
              <a:t>potrebné</a:t>
            </a:r>
            <a:r>
              <a:rPr lang="pl-PL" dirty="0"/>
              <a:t> </a:t>
            </a:r>
            <a:r>
              <a:rPr lang="pl-PL" dirty="0" err="1"/>
              <a:t>rekvizity</a:t>
            </a:r>
            <a:r>
              <a:rPr lang="pl-PL" dirty="0"/>
              <a:t> </a:t>
            </a:r>
            <a:r>
              <a:rPr lang="pl-PL" dirty="0" err="1"/>
              <a:t>alebo</a:t>
            </a:r>
            <a:r>
              <a:rPr lang="pl-PL" dirty="0"/>
              <a:t> </a:t>
            </a:r>
            <a:r>
              <a:rPr lang="pl-PL" dirty="0" err="1"/>
              <a:t>prvky</a:t>
            </a:r>
            <a:r>
              <a:rPr lang="pl-PL" dirty="0"/>
              <a:t> </a:t>
            </a:r>
            <a:r>
              <a:rPr lang="pl-PL" dirty="0" err="1"/>
              <a:t>scénografie</a:t>
            </a:r>
            <a:r>
              <a:rPr lang="pl-PL" dirty="0"/>
              <a:t> a </a:t>
            </a:r>
            <a:r>
              <a:rPr lang="pl-PL" dirty="0" err="1"/>
              <a:t>pripraviť</a:t>
            </a:r>
            <a:r>
              <a:rPr lang="pl-PL" dirty="0"/>
              <a:t> </a:t>
            </a:r>
            <a:r>
              <a:rPr lang="pl-PL" dirty="0" err="1"/>
              <a:t>plagát</a:t>
            </a:r>
            <a:r>
              <a:rPr lang="pl-PL" dirty="0"/>
              <a:t> </a:t>
            </a:r>
            <a:r>
              <a:rPr lang="pl-PL" dirty="0" err="1"/>
              <a:t>školského</a:t>
            </a:r>
            <a:r>
              <a:rPr lang="pl-PL" dirty="0"/>
              <a:t> </a:t>
            </a:r>
            <a:r>
              <a:rPr lang="pl-PL" dirty="0" err="1"/>
              <a:t>predstavenia</a:t>
            </a:r>
            <a:r>
              <a:rPr lang="pl-PL" dirty="0"/>
              <a:t>.</a:t>
            </a:r>
          </a:p>
        </p:txBody>
      </p:sp>
      <p:pic>
        <p:nvPicPr>
          <p:cNvPr id="4098" name="Picture 2" descr="Znalezione obrazy dla zapytania pomyÅ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0282" y="4839287"/>
            <a:ext cx="2549612" cy="1800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1800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PROCES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680568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pl-PL" dirty="0" err="1"/>
              <a:t>Plagát</a:t>
            </a:r>
            <a:r>
              <a:rPr lang="pl-PL" dirty="0"/>
              <a:t> </a:t>
            </a:r>
            <a:r>
              <a:rPr lang="pl-PL" dirty="0" err="1"/>
              <a:t>alebo</a:t>
            </a:r>
            <a:r>
              <a:rPr lang="pl-PL" dirty="0"/>
              <a:t> </a:t>
            </a:r>
            <a:r>
              <a:rPr lang="pl-PL" dirty="0" err="1"/>
              <a:t>lapbook</a:t>
            </a:r>
            <a:r>
              <a:rPr lang="pl-PL" dirty="0"/>
              <a:t> by </a:t>
            </a:r>
            <a:r>
              <a:rPr lang="pl-PL" dirty="0" err="1"/>
              <a:t>mal</a:t>
            </a:r>
            <a:r>
              <a:rPr lang="pl-PL" dirty="0"/>
              <a:t> </a:t>
            </a:r>
            <a:r>
              <a:rPr lang="pl-PL" dirty="0" err="1"/>
              <a:t>obsahovať</a:t>
            </a:r>
            <a:r>
              <a:rPr lang="pl-PL" dirty="0"/>
              <a:t> </a:t>
            </a:r>
            <a:r>
              <a:rPr lang="pl-PL" dirty="0" err="1"/>
              <a:t>nasledujúce</a:t>
            </a:r>
            <a:r>
              <a:rPr lang="pl-PL" dirty="0"/>
              <a:t> </a:t>
            </a:r>
            <a:r>
              <a:rPr lang="pl-PL" dirty="0" err="1"/>
              <a:t>prvky</a:t>
            </a:r>
            <a:r>
              <a:rPr lang="pl-PL" dirty="0"/>
              <a:t>:</a:t>
            </a:r>
          </a:p>
          <a:p>
            <a:pPr marL="0" indent="0">
              <a:buNone/>
            </a:pPr>
            <a:endParaRPr lang="pl-PL" dirty="0"/>
          </a:p>
          <a:p>
            <a:r>
              <a:rPr lang="pl-PL" dirty="0" err="1"/>
              <a:t>Zoznam</a:t>
            </a:r>
            <a:r>
              <a:rPr lang="pl-PL" dirty="0"/>
              <a:t> </a:t>
            </a:r>
            <a:r>
              <a:rPr lang="pl-PL" dirty="0" err="1"/>
              <a:t>najdôležitejších</a:t>
            </a:r>
            <a:r>
              <a:rPr lang="pl-PL" dirty="0"/>
              <a:t> </a:t>
            </a:r>
            <a:r>
              <a:rPr lang="pl-PL" dirty="0" err="1"/>
              <a:t>období</a:t>
            </a:r>
            <a:r>
              <a:rPr lang="pl-PL" dirty="0"/>
              <a:t>, v </a:t>
            </a:r>
            <a:r>
              <a:rPr lang="pl-PL" dirty="0" err="1"/>
              <a:t>ktorých</a:t>
            </a:r>
            <a:r>
              <a:rPr lang="pl-PL" dirty="0"/>
              <a:t> </a:t>
            </a:r>
            <a:r>
              <a:rPr lang="pl-PL" dirty="0" err="1"/>
              <a:t>sa</a:t>
            </a:r>
            <a:r>
              <a:rPr lang="pl-PL" dirty="0"/>
              <a:t> </a:t>
            </a:r>
            <a:r>
              <a:rPr lang="pl-PL" dirty="0" err="1"/>
              <a:t>rozvíjal</a:t>
            </a:r>
            <a:r>
              <a:rPr lang="pl-PL" dirty="0"/>
              <a:t> </a:t>
            </a:r>
            <a:r>
              <a:rPr lang="pl-PL" dirty="0" err="1"/>
              <a:t>divadlo</a:t>
            </a:r>
            <a:r>
              <a:rPr lang="pl-PL" dirty="0"/>
              <a:t>,</a:t>
            </a:r>
          </a:p>
          <a:p>
            <a:r>
              <a:rPr lang="pl-PL" dirty="0" err="1"/>
              <a:t>Definovanie</a:t>
            </a:r>
            <a:r>
              <a:rPr lang="pl-PL" dirty="0"/>
              <a:t> </a:t>
            </a:r>
            <a:r>
              <a:rPr lang="pl-PL" dirty="0" err="1"/>
              <a:t>vybraných</a:t>
            </a:r>
            <a:r>
              <a:rPr lang="pl-PL" dirty="0"/>
              <a:t> </a:t>
            </a:r>
            <a:r>
              <a:rPr lang="pl-PL" dirty="0" err="1"/>
              <a:t>období</a:t>
            </a:r>
            <a:r>
              <a:rPr lang="pl-PL" dirty="0"/>
              <a:t> - na </a:t>
            </a:r>
            <a:r>
              <a:rPr lang="pl-PL" dirty="0" err="1"/>
              <a:t>základe</a:t>
            </a:r>
            <a:r>
              <a:rPr lang="pl-PL" dirty="0"/>
              <a:t> </a:t>
            </a:r>
            <a:r>
              <a:rPr lang="pl-PL" dirty="0" err="1"/>
              <a:t>ktorých</a:t>
            </a:r>
            <a:r>
              <a:rPr lang="pl-PL" dirty="0"/>
              <a:t> </a:t>
            </a:r>
            <a:r>
              <a:rPr lang="pl-PL" dirty="0" err="1"/>
              <a:t>bude</a:t>
            </a:r>
            <a:r>
              <a:rPr lang="pl-PL" dirty="0"/>
              <a:t> </a:t>
            </a:r>
            <a:r>
              <a:rPr lang="pl-PL" dirty="0" err="1"/>
              <a:t>vytvorený</a:t>
            </a:r>
            <a:r>
              <a:rPr lang="pl-PL" dirty="0"/>
              <a:t> </a:t>
            </a:r>
            <a:r>
              <a:rPr lang="pl-PL" dirty="0" err="1"/>
              <a:t>plagát</a:t>
            </a:r>
            <a:r>
              <a:rPr lang="pl-PL" dirty="0"/>
              <a:t> / </a:t>
            </a:r>
            <a:r>
              <a:rPr lang="pl-PL" dirty="0" err="1"/>
              <a:t>lapbook</a:t>
            </a:r>
            <a:r>
              <a:rPr lang="pl-PL" dirty="0"/>
              <a:t> </a:t>
            </a:r>
            <a:r>
              <a:rPr lang="pl-PL" dirty="0" err="1"/>
              <a:t>predstavujúci</a:t>
            </a:r>
            <a:r>
              <a:rPr lang="pl-PL" dirty="0"/>
              <a:t> </a:t>
            </a:r>
            <a:r>
              <a:rPr lang="pl-PL" dirty="0" err="1"/>
              <a:t>históriu</a:t>
            </a:r>
            <a:r>
              <a:rPr lang="pl-PL" dirty="0"/>
              <a:t> </a:t>
            </a:r>
            <a:r>
              <a:rPr lang="pl-PL" dirty="0" err="1"/>
              <a:t>divadla</a:t>
            </a:r>
            <a:r>
              <a:rPr lang="pl-PL" dirty="0"/>
              <a:t> v danom </a:t>
            </a:r>
            <a:r>
              <a:rPr lang="pl-PL" dirty="0" err="1"/>
              <a:t>období</a:t>
            </a:r>
            <a:r>
              <a:rPr lang="pl-PL" dirty="0"/>
              <a:t>,</a:t>
            </a:r>
          </a:p>
          <a:p>
            <a:r>
              <a:rPr lang="pl-PL" dirty="0" err="1"/>
              <a:t>Predstavenie</a:t>
            </a:r>
            <a:r>
              <a:rPr lang="pl-PL" dirty="0"/>
              <a:t> </a:t>
            </a:r>
            <a:r>
              <a:rPr lang="pl-PL" dirty="0" err="1"/>
              <a:t>charakteristických</a:t>
            </a:r>
            <a:r>
              <a:rPr lang="pl-PL" dirty="0"/>
              <a:t> </a:t>
            </a:r>
            <a:r>
              <a:rPr lang="pl-PL" dirty="0" err="1"/>
              <a:t>rysov</a:t>
            </a:r>
            <a:r>
              <a:rPr lang="pl-PL" dirty="0"/>
              <a:t> </a:t>
            </a:r>
            <a:r>
              <a:rPr lang="pl-PL" dirty="0" err="1"/>
              <a:t>vybraného</a:t>
            </a:r>
            <a:r>
              <a:rPr lang="pl-PL" dirty="0"/>
              <a:t> </a:t>
            </a:r>
            <a:r>
              <a:rPr lang="pl-PL" dirty="0" err="1"/>
              <a:t>témy</a:t>
            </a:r>
            <a:r>
              <a:rPr lang="pl-PL" dirty="0"/>
              <a:t>, </a:t>
            </a:r>
            <a:r>
              <a:rPr lang="pl-PL" dirty="0" err="1"/>
              <a:t>napríklad</a:t>
            </a:r>
            <a:r>
              <a:rPr lang="pl-PL" dirty="0"/>
              <a:t> </a:t>
            </a:r>
            <a:r>
              <a:rPr lang="pl-PL" dirty="0" err="1"/>
              <a:t>divadla</a:t>
            </a:r>
            <a:r>
              <a:rPr lang="pl-PL" dirty="0"/>
              <a:t> v </a:t>
            </a:r>
            <a:r>
              <a:rPr lang="pl-PL" dirty="0" err="1"/>
              <a:t>staroveku</a:t>
            </a:r>
            <a:r>
              <a:rPr lang="pl-PL" dirty="0"/>
              <a:t> </a:t>
            </a:r>
            <a:r>
              <a:rPr lang="pl-PL" dirty="0" err="1"/>
              <a:t>alebo</a:t>
            </a:r>
            <a:r>
              <a:rPr lang="pl-PL" dirty="0"/>
              <a:t> </a:t>
            </a:r>
            <a:r>
              <a:rPr lang="pl-PL" dirty="0" err="1"/>
              <a:t>elizabetínskeho</a:t>
            </a:r>
            <a:r>
              <a:rPr lang="pl-PL" dirty="0"/>
              <a:t> </a:t>
            </a:r>
            <a:r>
              <a:rPr lang="pl-PL" dirty="0" err="1"/>
              <a:t>divadla</a:t>
            </a:r>
            <a:r>
              <a:rPr lang="pl-PL" dirty="0"/>
              <a:t>,</a:t>
            </a:r>
          </a:p>
          <a:p>
            <a:r>
              <a:rPr lang="pl-PL" dirty="0" err="1"/>
              <a:t>Ukázanie</a:t>
            </a:r>
            <a:r>
              <a:rPr lang="pl-PL" dirty="0"/>
              <a:t>, </a:t>
            </a:r>
            <a:r>
              <a:rPr lang="pl-PL" dirty="0" err="1"/>
              <a:t>ako</a:t>
            </a:r>
            <a:r>
              <a:rPr lang="pl-PL" dirty="0"/>
              <a:t> </a:t>
            </a:r>
            <a:r>
              <a:rPr lang="pl-PL" dirty="0" err="1"/>
              <a:t>sa</a:t>
            </a:r>
            <a:r>
              <a:rPr lang="pl-PL" dirty="0"/>
              <a:t> </a:t>
            </a:r>
            <a:r>
              <a:rPr lang="pl-PL" dirty="0" err="1"/>
              <a:t>vybrané</a:t>
            </a:r>
            <a:r>
              <a:rPr lang="pl-PL" dirty="0"/>
              <a:t> </a:t>
            </a:r>
            <a:r>
              <a:rPr lang="pl-PL" dirty="0" err="1"/>
              <a:t>obdobie</a:t>
            </a:r>
            <a:r>
              <a:rPr lang="pl-PL" dirty="0"/>
              <a:t> </a:t>
            </a:r>
            <a:r>
              <a:rPr lang="pl-PL" dirty="0" err="1"/>
              <a:t>líši</a:t>
            </a:r>
            <a:r>
              <a:rPr lang="pl-PL" dirty="0"/>
              <a:t> od </a:t>
            </a:r>
            <a:r>
              <a:rPr lang="pl-PL" dirty="0" err="1"/>
              <a:t>súčasného</a:t>
            </a:r>
            <a:r>
              <a:rPr lang="pl-PL" dirty="0"/>
              <a:t> </a:t>
            </a:r>
            <a:r>
              <a:rPr lang="pl-PL" dirty="0" err="1"/>
              <a:t>divadla</a:t>
            </a:r>
            <a:r>
              <a:rPr lang="pl-PL" dirty="0"/>
              <a:t>.</a:t>
            </a:r>
          </a:p>
          <a:p>
            <a:pPr marL="0" indent="0">
              <a:buNone/>
            </a:pPr>
            <a:r>
              <a:rPr lang="pl-PL" dirty="0" err="1"/>
              <a:t>Zamyslite</a:t>
            </a:r>
            <a:r>
              <a:rPr lang="pl-PL" dirty="0"/>
              <a:t> </a:t>
            </a:r>
            <a:r>
              <a:rPr lang="pl-PL" dirty="0" err="1"/>
              <a:t>sa</a:t>
            </a:r>
            <a:r>
              <a:rPr lang="pl-PL" dirty="0"/>
              <a:t> nad </a:t>
            </a:r>
            <a:r>
              <a:rPr lang="pl-PL" dirty="0" err="1"/>
              <a:t>tým</a:t>
            </a:r>
            <a:r>
              <a:rPr lang="pl-PL" dirty="0"/>
              <a:t>, </a:t>
            </a:r>
            <a:r>
              <a:rPr lang="pl-PL" dirty="0" err="1"/>
              <a:t>čo</a:t>
            </a:r>
            <a:r>
              <a:rPr lang="pl-PL" dirty="0"/>
              <a:t> </a:t>
            </a:r>
            <a:r>
              <a:rPr lang="pl-PL" dirty="0" err="1"/>
              <a:t>ovplyvnilo</a:t>
            </a:r>
            <a:r>
              <a:rPr lang="pl-PL" dirty="0"/>
              <a:t> </a:t>
            </a:r>
            <a:r>
              <a:rPr lang="pl-PL" dirty="0" err="1"/>
              <a:t>všetky</a:t>
            </a:r>
            <a:r>
              <a:rPr lang="pl-PL" dirty="0"/>
              <a:t> "</a:t>
            </a:r>
            <a:r>
              <a:rPr lang="pl-PL" dirty="0" err="1"/>
              <a:t>revolúcie</a:t>
            </a:r>
            <a:r>
              <a:rPr lang="pl-PL" dirty="0"/>
              <a:t>" v </a:t>
            </a:r>
            <a:r>
              <a:rPr lang="pl-PL" dirty="0" err="1"/>
              <a:t>divadelných</a:t>
            </a:r>
            <a:r>
              <a:rPr lang="pl-PL" dirty="0"/>
              <a:t> </a:t>
            </a:r>
            <a:r>
              <a:rPr lang="pl-PL" dirty="0" err="1"/>
              <a:t>umeniach</a:t>
            </a:r>
            <a:r>
              <a:rPr lang="pl-PL" dirty="0"/>
              <a:t>.</a:t>
            </a:r>
          </a:p>
          <a:p>
            <a:endParaRPr lang="pl-PL" dirty="0"/>
          </a:p>
        </p:txBody>
      </p:sp>
      <p:pic>
        <p:nvPicPr>
          <p:cNvPr id="5124" name="Picture 4" descr="Podobny obra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703733" y="4311650"/>
            <a:ext cx="2362486" cy="236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2122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PROCES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anchor="t">
            <a:noAutofit/>
          </a:bodyPr>
          <a:lstStyle/>
          <a:p>
            <a:pPr marL="0" indent="0">
              <a:buNone/>
            </a:pPr>
            <a:r>
              <a:rPr lang="pl-PL" dirty="0" err="1"/>
              <a:t>Počas</a:t>
            </a:r>
            <a:r>
              <a:rPr lang="pl-PL" dirty="0"/>
              <a:t> </a:t>
            </a:r>
            <a:r>
              <a:rPr lang="pl-PL" dirty="0" err="1"/>
              <a:t>prezentácie</a:t>
            </a:r>
            <a:r>
              <a:rPr lang="pl-PL" dirty="0"/>
              <a:t> </a:t>
            </a:r>
            <a:r>
              <a:rPr lang="pl-PL" dirty="0" err="1"/>
              <a:t>vášho</a:t>
            </a:r>
            <a:r>
              <a:rPr lang="pl-PL" dirty="0"/>
              <a:t> </a:t>
            </a:r>
            <a:r>
              <a:rPr lang="pl-PL" dirty="0" err="1"/>
              <a:t>plagátu</a:t>
            </a:r>
            <a:r>
              <a:rPr lang="pl-PL" dirty="0"/>
              <a:t> </a:t>
            </a:r>
            <a:r>
              <a:rPr lang="pl-PL" dirty="0" err="1"/>
              <a:t>zohľadnite</a:t>
            </a:r>
            <a:r>
              <a:rPr lang="pl-PL" dirty="0"/>
              <a:t> </a:t>
            </a:r>
            <a:r>
              <a:rPr lang="pl-PL" dirty="0" err="1"/>
              <a:t>nasledujúce</a:t>
            </a:r>
            <a:r>
              <a:rPr lang="pl-PL" dirty="0"/>
              <a:t> </a:t>
            </a:r>
            <a:r>
              <a:rPr lang="pl-PL" dirty="0" err="1"/>
              <a:t>prvky</a:t>
            </a:r>
            <a:r>
              <a:rPr lang="pl-PL" dirty="0"/>
              <a:t>:</a:t>
            </a:r>
          </a:p>
          <a:p>
            <a:pPr marL="0" indent="0">
              <a:buNone/>
            </a:pPr>
            <a:endParaRPr lang="pl-PL" dirty="0"/>
          </a:p>
          <a:p>
            <a:r>
              <a:rPr lang="pl-PL" dirty="0"/>
              <a:t>Popis </a:t>
            </a:r>
            <a:r>
              <a:rPr lang="pl-PL" dirty="0" err="1"/>
              <a:t>vybranej</a:t>
            </a:r>
            <a:r>
              <a:rPr lang="pl-PL" dirty="0"/>
              <a:t> </a:t>
            </a:r>
            <a:r>
              <a:rPr lang="pl-PL" dirty="0" err="1"/>
              <a:t>témy</a:t>
            </a:r>
            <a:r>
              <a:rPr lang="pl-PL" dirty="0"/>
              <a:t> - </a:t>
            </a:r>
            <a:r>
              <a:rPr lang="pl-PL" dirty="0" err="1"/>
              <a:t>podrobné</a:t>
            </a:r>
            <a:r>
              <a:rPr lang="pl-PL" dirty="0"/>
              <a:t> </a:t>
            </a:r>
            <a:r>
              <a:rPr lang="pl-PL" dirty="0" err="1"/>
              <a:t>predstavenie</a:t>
            </a:r>
            <a:r>
              <a:rPr lang="pl-PL" dirty="0"/>
              <a:t> </a:t>
            </a:r>
            <a:r>
              <a:rPr lang="pl-PL" dirty="0" err="1"/>
              <a:t>vášho</a:t>
            </a:r>
            <a:r>
              <a:rPr lang="pl-PL" dirty="0"/>
              <a:t> </a:t>
            </a:r>
            <a:r>
              <a:rPr lang="pl-PL" dirty="0" err="1"/>
              <a:t>zvoleného</a:t>
            </a:r>
            <a:r>
              <a:rPr lang="pl-PL" dirty="0"/>
              <a:t> </a:t>
            </a:r>
            <a:r>
              <a:rPr lang="pl-PL" dirty="0" err="1"/>
              <a:t>tému</a:t>
            </a:r>
            <a:r>
              <a:rPr lang="pl-PL" dirty="0"/>
              <a:t>, </a:t>
            </a:r>
            <a:r>
              <a:rPr lang="pl-PL" dirty="0" err="1"/>
              <a:t>ktoré</a:t>
            </a:r>
            <a:r>
              <a:rPr lang="pl-PL" dirty="0"/>
              <a:t> </a:t>
            </a:r>
            <a:r>
              <a:rPr lang="pl-PL" dirty="0" err="1"/>
              <a:t>zohľadňuje</a:t>
            </a:r>
            <a:r>
              <a:rPr lang="pl-PL" dirty="0"/>
              <a:t> </a:t>
            </a:r>
            <a:r>
              <a:rPr lang="pl-PL" dirty="0" err="1"/>
              <a:t>históriu</a:t>
            </a:r>
            <a:r>
              <a:rPr lang="pl-PL" dirty="0"/>
              <a:t> a </a:t>
            </a:r>
            <a:r>
              <a:rPr lang="pl-PL" dirty="0" err="1"/>
              <a:t>charakteristické</a:t>
            </a:r>
            <a:r>
              <a:rPr lang="pl-PL" dirty="0"/>
              <a:t> rysy </a:t>
            </a:r>
            <a:r>
              <a:rPr lang="pl-PL" dirty="0" err="1"/>
              <a:t>obdobia</a:t>
            </a:r>
            <a:r>
              <a:rPr lang="pl-PL" dirty="0"/>
              <a:t>, v </a:t>
            </a:r>
            <a:r>
              <a:rPr lang="pl-PL" dirty="0" err="1"/>
              <a:t>ktorom</a:t>
            </a:r>
            <a:r>
              <a:rPr lang="pl-PL" dirty="0"/>
              <a:t> </a:t>
            </a:r>
            <a:r>
              <a:rPr lang="pl-PL" dirty="0" err="1"/>
              <a:t>sa</a:t>
            </a:r>
            <a:r>
              <a:rPr lang="pl-PL" dirty="0"/>
              <a:t> </a:t>
            </a:r>
            <a:r>
              <a:rPr lang="pl-PL" dirty="0" err="1"/>
              <a:t>divadlo</a:t>
            </a:r>
            <a:r>
              <a:rPr lang="pl-PL" dirty="0"/>
              <a:t> </a:t>
            </a:r>
            <a:r>
              <a:rPr lang="pl-PL" dirty="0" err="1"/>
              <a:t>rozvíjalo</a:t>
            </a:r>
            <a:r>
              <a:rPr lang="pl-PL" dirty="0"/>
              <a:t>, </a:t>
            </a:r>
            <a:r>
              <a:rPr lang="pl-PL" dirty="0" err="1"/>
              <a:t>menilo</a:t>
            </a:r>
            <a:r>
              <a:rPr lang="pl-PL" dirty="0"/>
              <a:t> a </a:t>
            </a:r>
            <a:r>
              <a:rPr lang="pl-PL" dirty="0" err="1"/>
              <a:t>získavalo</a:t>
            </a:r>
            <a:r>
              <a:rPr lang="pl-PL" dirty="0"/>
              <a:t> </a:t>
            </a:r>
            <a:r>
              <a:rPr lang="pl-PL" dirty="0" err="1"/>
              <a:t>popularitu</a:t>
            </a:r>
            <a:r>
              <a:rPr lang="pl-PL" dirty="0"/>
              <a:t>,</a:t>
            </a:r>
          </a:p>
          <a:p>
            <a:r>
              <a:rPr lang="pl-PL" dirty="0" err="1"/>
              <a:t>Kresby</a:t>
            </a:r>
            <a:r>
              <a:rPr lang="pl-PL" dirty="0"/>
              <a:t>, fotografie, </a:t>
            </a:r>
            <a:r>
              <a:rPr lang="pl-PL" dirty="0" err="1"/>
              <a:t>schémy</a:t>
            </a:r>
            <a:r>
              <a:rPr lang="pl-PL" dirty="0"/>
              <a:t>, </a:t>
            </a:r>
            <a:r>
              <a:rPr lang="pl-PL" dirty="0" err="1"/>
              <a:t>ktoré</a:t>
            </a:r>
            <a:r>
              <a:rPr lang="pl-PL" dirty="0"/>
              <a:t> </a:t>
            </a:r>
            <a:r>
              <a:rPr lang="pl-PL" dirty="0" err="1"/>
              <a:t>zobrazia</a:t>
            </a:r>
            <a:r>
              <a:rPr lang="pl-PL" dirty="0"/>
              <a:t> </a:t>
            </a:r>
            <a:r>
              <a:rPr lang="pl-PL" dirty="0" err="1"/>
              <a:t>predmet</a:t>
            </a:r>
            <a:r>
              <a:rPr lang="pl-PL" dirty="0"/>
              <a:t> </a:t>
            </a:r>
            <a:r>
              <a:rPr lang="pl-PL" dirty="0" err="1"/>
              <a:t>štúdia</a:t>
            </a:r>
            <a:r>
              <a:rPr lang="pl-PL" dirty="0"/>
              <a:t>,</a:t>
            </a:r>
          </a:p>
          <a:p>
            <a:r>
              <a:rPr lang="pl-PL" dirty="0" err="1"/>
              <a:t>Odôvodnenie</a:t>
            </a:r>
            <a:r>
              <a:rPr lang="pl-PL" dirty="0"/>
              <a:t>, </a:t>
            </a:r>
            <a:r>
              <a:rPr lang="pl-PL" dirty="0" err="1"/>
              <a:t>prečo</a:t>
            </a:r>
            <a:r>
              <a:rPr lang="pl-PL" dirty="0"/>
              <a:t> </a:t>
            </a:r>
            <a:r>
              <a:rPr lang="pl-PL" dirty="0" err="1"/>
              <a:t>vás</a:t>
            </a:r>
            <a:r>
              <a:rPr lang="pl-PL" dirty="0"/>
              <a:t> </a:t>
            </a:r>
            <a:r>
              <a:rPr lang="pl-PL" dirty="0" err="1"/>
              <a:t>vaše</a:t>
            </a:r>
            <a:r>
              <a:rPr lang="pl-PL" dirty="0"/>
              <a:t> </a:t>
            </a:r>
            <a:r>
              <a:rPr lang="pl-PL" dirty="0" err="1"/>
              <a:t>zvolené</a:t>
            </a:r>
            <a:r>
              <a:rPr lang="pl-PL" dirty="0"/>
              <a:t> </a:t>
            </a:r>
            <a:r>
              <a:rPr lang="pl-PL" dirty="0" err="1"/>
              <a:t>obdobie</a:t>
            </a:r>
            <a:r>
              <a:rPr lang="pl-PL" dirty="0"/>
              <a:t> </a:t>
            </a:r>
            <a:r>
              <a:rPr lang="pl-PL" dirty="0" err="1"/>
              <a:t>najviac</a:t>
            </a:r>
            <a:r>
              <a:rPr lang="pl-PL" dirty="0"/>
              <a:t> </a:t>
            </a:r>
            <a:r>
              <a:rPr lang="pl-PL" dirty="0" err="1"/>
              <a:t>zaujalo</a:t>
            </a:r>
            <a:r>
              <a:rPr lang="pl-PL" dirty="0"/>
              <a:t>.</a:t>
            </a:r>
          </a:p>
        </p:txBody>
      </p:sp>
      <p:pic>
        <p:nvPicPr>
          <p:cNvPr id="5" name="Picture 4" descr="Podobny obra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703733" y="4311650"/>
            <a:ext cx="2362486" cy="236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76665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*PROCES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anchor="t">
            <a:noAutofit/>
          </a:bodyPr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 err="1"/>
              <a:t>Vytváranie</a:t>
            </a:r>
            <a:r>
              <a:rPr lang="pl-PL" dirty="0"/>
              <a:t> </a:t>
            </a:r>
            <a:r>
              <a:rPr lang="pl-PL" dirty="0" err="1"/>
              <a:t>rekvizít</a:t>
            </a:r>
            <a:r>
              <a:rPr lang="pl-PL" dirty="0"/>
              <a:t>, </a:t>
            </a:r>
            <a:r>
              <a:rPr lang="pl-PL" dirty="0" err="1"/>
              <a:t>prvkov</a:t>
            </a:r>
            <a:r>
              <a:rPr lang="pl-PL" dirty="0"/>
              <a:t> </a:t>
            </a:r>
            <a:r>
              <a:rPr lang="pl-PL" dirty="0" err="1"/>
              <a:t>scénografie</a:t>
            </a:r>
            <a:r>
              <a:rPr lang="pl-PL" dirty="0"/>
              <a:t> a </a:t>
            </a:r>
            <a:r>
              <a:rPr lang="pl-PL" dirty="0" err="1"/>
              <a:t>plagátov</a:t>
            </a:r>
            <a:r>
              <a:rPr lang="pl-PL" dirty="0"/>
              <a:t> by </a:t>
            </a:r>
            <a:r>
              <a:rPr lang="pl-PL" dirty="0" err="1"/>
              <a:t>malo</a:t>
            </a:r>
            <a:r>
              <a:rPr lang="pl-PL" dirty="0"/>
              <a:t> </a:t>
            </a:r>
            <a:r>
              <a:rPr lang="pl-PL" dirty="0" err="1"/>
              <a:t>prebiehať</a:t>
            </a:r>
            <a:r>
              <a:rPr lang="pl-PL" dirty="0"/>
              <a:t>:</a:t>
            </a:r>
          </a:p>
          <a:p>
            <a:pPr marL="0" indent="0">
              <a:buNone/>
            </a:pPr>
            <a:endParaRPr lang="pl-PL" dirty="0"/>
          </a:p>
          <a:p>
            <a:r>
              <a:rPr lang="pl-PL" dirty="0"/>
              <a:t>S </a:t>
            </a:r>
            <a:r>
              <a:rPr lang="pl-PL" dirty="0" err="1"/>
              <a:t>čo</a:t>
            </a:r>
            <a:r>
              <a:rPr lang="pl-PL" dirty="0"/>
              <a:t> </a:t>
            </a:r>
            <a:r>
              <a:rPr lang="pl-PL" dirty="0" err="1"/>
              <a:t>najnižšími</a:t>
            </a:r>
            <a:r>
              <a:rPr lang="pl-PL" dirty="0"/>
              <a:t> </a:t>
            </a:r>
            <a:r>
              <a:rPr lang="pl-PL" dirty="0" err="1"/>
              <a:t>nákladmi</a:t>
            </a:r>
            <a:r>
              <a:rPr lang="pl-PL" dirty="0"/>
              <a:t>.</a:t>
            </a:r>
          </a:p>
          <a:p>
            <a:r>
              <a:rPr lang="pl-PL" dirty="0" err="1"/>
              <a:t>Premýšľajte</a:t>
            </a:r>
            <a:r>
              <a:rPr lang="pl-PL" dirty="0"/>
              <a:t> </a:t>
            </a:r>
            <a:r>
              <a:rPr lang="pl-PL" dirty="0" err="1"/>
              <a:t>čo</a:t>
            </a:r>
            <a:r>
              <a:rPr lang="pl-PL" dirty="0"/>
              <a:t> </a:t>
            </a:r>
            <a:r>
              <a:rPr lang="pl-PL" dirty="0" err="1"/>
              <a:t>najrýchlejšie</a:t>
            </a:r>
            <a:r>
              <a:rPr lang="pl-PL" dirty="0"/>
              <a:t>, ale </a:t>
            </a:r>
            <a:r>
              <a:rPr lang="pl-PL" dirty="0" err="1"/>
              <a:t>zároveň</a:t>
            </a:r>
            <a:r>
              <a:rPr lang="pl-PL" dirty="0"/>
              <a:t> </a:t>
            </a:r>
            <a:r>
              <a:rPr lang="pl-PL" dirty="0" err="1"/>
              <a:t>čo</a:t>
            </a:r>
            <a:r>
              <a:rPr lang="pl-PL" dirty="0"/>
              <a:t> </a:t>
            </a:r>
            <a:r>
              <a:rPr lang="pl-PL" dirty="0" err="1"/>
              <a:t>najefektívnejšie</a:t>
            </a:r>
            <a:r>
              <a:rPr lang="pl-PL" dirty="0"/>
              <a:t> a </a:t>
            </a:r>
            <a:r>
              <a:rPr lang="pl-PL" dirty="0" err="1"/>
              <a:t>efektívne</a:t>
            </a:r>
            <a:r>
              <a:rPr lang="pl-PL" dirty="0"/>
              <a:t> </a:t>
            </a:r>
            <a:r>
              <a:rPr lang="pl-PL" dirty="0" err="1"/>
              <a:t>vytvoriť</a:t>
            </a:r>
            <a:r>
              <a:rPr lang="pl-PL" dirty="0"/>
              <a:t> "</a:t>
            </a:r>
            <a:r>
              <a:rPr lang="pl-PL" dirty="0" err="1"/>
              <a:t>niečo</a:t>
            </a:r>
            <a:r>
              <a:rPr lang="pl-PL" dirty="0"/>
              <a:t> z </a:t>
            </a:r>
            <a:r>
              <a:rPr lang="pl-PL" dirty="0" err="1"/>
              <a:t>ničoho</a:t>
            </a:r>
            <a:r>
              <a:rPr lang="pl-PL" dirty="0"/>
              <a:t>".</a:t>
            </a:r>
          </a:p>
          <a:p>
            <a:r>
              <a:rPr lang="pl-PL" dirty="0" err="1"/>
              <a:t>Konať</a:t>
            </a:r>
            <a:r>
              <a:rPr lang="pl-PL" dirty="0"/>
              <a:t> a </a:t>
            </a:r>
            <a:r>
              <a:rPr lang="pl-PL" dirty="0" err="1"/>
              <a:t>byť</a:t>
            </a:r>
            <a:r>
              <a:rPr lang="pl-PL" dirty="0"/>
              <a:t> </a:t>
            </a:r>
            <a:r>
              <a:rPr lang="pl-PL" dirty="0" err="1"/>
              <a:t>kreatívny</a:t>
            </a:r>
            <a:r>
              <a:rPr lang="pl-PL" dirty="0"/>
              <a:t>!</a:t>
            </a:r>
          </a:p>
        </p:txBody>
      </p:sp>
      <p:pic>
        <p:nvPicPr>
          <p:cNvPr id="5" name="Picture 4" descr="Podobny obra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703733" y="4311650"/>
            <a:ext cx="2362486" cy="236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1328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on (sala konferencyjna)">
  <a:themeElements>
    <a:clrScheme name="Jon (sala konferencyjna)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Jon (sala konferencyjna)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Jon (sala konferencyjna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598</TotalTime>
  <Words>1155</Words>
  <Application>Microsoft Office PowerPoint</Application>
  <PresentationFormat>Panoramiczny</PresentationFormat>
  <Paragraphs>145</Paragraphs>
  <Slides>20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6" baseType="lpstr">
      <vt:lpstr>Arial</vt:lpstr>
      <vt:lpstr>Calibri</vt:lpstr>
      <vt:lpstr>Century Gothic</vt:lpstr>
      <vt:lpstr>Trebuchet MS</vt:lpstr>
      <vt:lpstr>Wingdings 3</vt:lpstr>
      <vt:lpstr>Jon (sala konferencyjna)</vt:lpstr>
      <vt:lpstr>S DIVADLOM PO DOBOCH - HISTÓRIA DIVADLA</vt:lpstr>
      <vt:lpstr>ÚVOD</vt:lpstr>
      <vt:lpstr>ÚVOD</vt:lpstr>
      <vt:lpstr>ÚLOHA</vt:lpstr>
      <vt:lpstr>ÚLOHA</vt:lpstr>
      <vt:lpstr>ÚLOHA</vt:lpstr>
      <vt:lpstr>PROCES</vt:lpstr>
      <vt:lpstr>PROCES</vt:lpstr>
      <vt:lpstr>*PROCES</vt:lpstr>
      <vt:lpstr>PROCES</vt:lpstr>
      <vt:lpstr>PROCES – I TÝŽDEŇ</vt:lpstr>
      <vt:lpstr>PROCES – II/III TÝŽDEŇ</vt:lpstr>
      <vt:lpstr>ZDROJE</vt:lpstr>
      <vt:lpstr>HODNOTENIE</vt:lpstr>
      <vt:lpstr>HODNOTENIE</vt:lpstr>
      <vt:lpstr>HODNOTENIE</vt:lpstr>
      <vt:lpstr>ZÁVER</vt:lpstr>
      <vt:lpstr>ZÁVER</vt:lpstr>
      <vt:lpstr>PRÍRUČKA PRE UČITEĽA</vt:lpstr>
      <vt:lpstr>PRÍRUČKA PRE UČITEĽA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Dorota Konrad Szot</dc:creator>
  <cp:lastModifiedBy>DELL</cp:lastModifiedBy>
  <cp:revision>98</cp:revision>
  <dcterms:created xsi:type="dcterms:W3CDTF">2018-02-25T19:43:14Z</dcterms:created>
  <dcterms:modified xsi:type="dcterms:W3CDTF">2024-02-21T12:40:12Z</dcterms:modified>
</cp:coreProperties>
</file>