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73" r:id="rId3"/>
    <p:sldId id="275" r:id="rId4"/>
    <p:sldId id="274" r:id="rId5"/>
    <p:sldId id="270" r:id="rId6"/>
    <p:sldId id="272" r:id="rId7"/>
    <p:sldId id="271" r:id="rId8"/>
    <p:sldId id="290" r:id="rId9"/>
    <p:sldId id="269" r:id="rId10"/>
    <p:sldId id="284" r:id="rId11"/>
    <p:sldId id="287" r:id="rId12"/>
    <p:sldId id="288" r:id="rId13"/>
    <p:sldId id="289" r:id="rId14"/>
    <p:sldId id="258" r:id="rId15"/>
    <p:sldId id="259" r:id="rId16"/>
    <p:sldId id="260" r:id="rId17"/>
    <p:sldId id="261" r:id="rId18"/>
    <p:sldId id="262" r:id="rId19"/>
    <p:sldId id="263" r:id="rId20"/>
    <p:sldId id="265" r:id="rId21"/>
    <p:sldId id="266" r:id="rId22"/>
    <p:sldId id="267" r:id="rId23"/>
    <p:sldId id="268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92" r:id="rId32"/>
    <p:sldId id="291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65" d="100"/>
          <a:sy n="65" d="100"/>
        </p:scale>
        <p:origin x="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020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451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727ADF-F333-4641-82A1-2B4A6731AA86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65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085ED3-FDCB-41F8-9742-9E806F0E901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54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86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C5483-5B67-4676-A267-7812A98D7EEC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99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396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57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93060-529C-4C4B-908C-0B98D4BE3B6B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59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782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35E97-A408-49BC-BE1D-B46FB351B96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063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987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2B53A9-6168-463A-90A9-6BB82A684E05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78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21.02.2024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emf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bank.org/" TargetMode="External"/><Relationship Id="rId2" Type="http://schemas.openxmlformats.org/officeDocument/2006/relationships/hyperlink" Target="http://www.signwriting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ignbank.org/wiki/index.php?title=Main_Page#About_this_Wiki" TargetMode="External"/><Relationship Id="rId4" Type="http://schemas.openxmlformats.org/officeDocument/2006/relationships/hyperlink" Target="http://www.signwriting.pl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1.1.1.3/bmi/upload.wikimedia.org/wikipedia/commons/3/32/SGN-PL_SW_dzi%C4%99kowa%C4%87.PNG" TargetMode="External"/><Relationship Id="rId7" Type="http://schemas.openxmlformats.org/officeDocument/2006/relationships/image" Target="../media/image1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http://1.1.1.2/bmi/upload.wikimedia.org/wikipedia/commons/c/c0/SGN-PL_SW_uwaga,_uwa%C5%BCa%C4%87.PNG" TargetMode="Externa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3731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577A64F-DD84-6F8F-A639-66DB092A58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-222507"/>
            <a:ext cx="2737110" cy="28834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Každá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prezentácia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by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mala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obsahovať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:</a:t>
            </a:r>
          </a:p>
          <a:p>
            <a:pPr marL="0" indent="0" algn="l">
              <a:buNone/>
            </a:pPr>
            <a:endParaRPr lang="pl-PL" b="0" i="0" dirty="0">
              <a:solidFill>
                <a:srgbClr val="0D0D0D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Meno a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priezvisko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autorov</a:t>
            </a:r>
            <a:endParaRPr lang="pl-PL" b="0" i="0" dirty="0">
              <a:solidFill>
                <a:srgbClr val="0D0D0D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Tému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informácií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alebo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príbehu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Zápis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informácií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alebo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príbehu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používajúc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len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symboly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SW s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využitím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slovníka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na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internete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alebo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môžete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tento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zápis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vykonať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ručne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Výsledkom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vašej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spoločnej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práce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bude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umiestnenie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vášho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príbehu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na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webovej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stránke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školy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a v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školskom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novinách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Študenti</a:t>
            </a:r>
            <a:r>
              <a:rPr lang="pl-PL" dirty="0"/>
              <a:t> </a:t>
            </a:r>
            <a:r>
              <a:rPr lang="pl-PL" dirty="0" err="1"/>
              <a:t>majú</a:t>
            </a:r>
            <a:r>
              <a:rPr lang="pl-PL" dirty="0"/>
              <a:t> tri </a:t>
            </a:r>
            <a:r>
              <a:rPr lang="pl-PL" dirty="0" err="1"/>
              <a:t>týždne</a:t>
            </a:r>
            <a:r>
              <a:rPr lang="pl-PL" dirty="0"/>
              <a:t> na </a:t>
            </a:r>
            <a:r>
              <a:rPr lang="pl-PL" dirty="0" err="1"/>
              <a:t>vypracovanie</a:t>
            </a:r>
            <a:r>
              <a:rPr lang="pl-PL" dirty="0"/>
              <a:t> a </a:t>
            </a:r>
            <a:r>
              <a:rPr lang="pl-PL" dirty="0" err="1"/>
              <a:t>predstavenie</a:t>
            </a:r>
            <a:r>
              <a:rPr lang="pl-PL" dirty="0"/>
              <a:t> projektu.</a:t>
            </a:r>
          </a:p>
          <a:p>
            <a:r>
              <a:rPr lang="pl-PL" dirty="0" err="1"/>
              <a:t>Pracovný</a:t>
            </a:r>
            <a:r>
              <a:rPr lang="pl-PL" dirty="0"/>
              <a:t> </a:t>
            </a:r>
            <a:r>
              <a:rPr lang="pl-PL" dirty="0" err="1"/>
              <a:t>plán</a:t>
            </a:r>
            <a:r>
              <a:rPr lang="pl-PL" dirty="0"/>
              <a:t>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40624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Prvý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týždeň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Zoznámenie</a:t>
                      </a:r>
                      <a:r>
                        <a:rPr lang="pl-PL" baseline="0" dirty="0"/>
                        <a:t> s </a:t>
                      </a:r>
                      <a:r>
                        <a:rPr lang="pl-PL" baseline="0" dirty="0" err="1"/>
                        <a:t>rozsahom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úloh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Rozdelenie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tém</a:t>
                      </a:r>
                      <a:r>
                        <a:rPr lang="pl-PL" baseline="0" dirty="0"/>
                        <a:t> na </a:t>
                      </a:r>
                      <a:r>
                        <a:rPr lang="pl-PL" baseline="0" dirty="0" err="1"/>
                        <a:t>spracovanie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Zoznámenie</a:t>
                      </a:r>
                      <a:r>
                        <a:rPr lang="pl-PL" baseline="0" dirty="0"/>
                        <a:t> s </a:t>
                      </a:r>
                      <a:r>
                        <a:rPr lang="pl-PL" baseline="0" dirty="0" err="1"/>
                        <a:t>prameňmi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Vyhľadanie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informácií</a:t>
                      </a:r>
                      <a:r>
                        <a:rPr lang="pl-PL" baseline="0" dirty="0"/>
                        <a:t> o </a:t>
                      </a:r>
                      <a:r>
                        <a:rPr lang="pl-PL" baseline="0" dirty="0" err="1"/>
                        <a:t>vzniku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Sign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Writingu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Spracovanie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spoločného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témy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rozprávania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alebo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informácií</a:t>
                      </a:r>
                      <a:endParaRPr lang="pl-P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562524"/>
              </p:ext>
            </p:extLst>
          </p:nvPr>
        </p:nvGraphicFramePr>
        <p:xfrm>
          <a:off x="457200" y="1600200"/>
          <a:ext cx="8229600" cy="310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 err="1"/>
                        <a:t>Druhý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týždeň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err="1"/>
                        <a:t>Prezretie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zhromaždených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informácií</a:t>
                      </a:r>
                      <a:r>
                        <a:rPr lang="pl-PL" dirty="0"/>
                        <a:t> v </a:t>
                      </a:r>
                      <a:r>
                        <a:rPr lang="pl-PL" dirty="0" err="1"/>
                        <a:t>pároch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týkajúcich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rozprávania</a:t>
                      </a: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err="1"/>
                        <a:t>Vytvorenie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prezentácie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obsahujúcej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gramatickú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správnosť</a:t>
                      </a:r>
                      <a:r>
                        <a:rPr lang="pl-PL" dirty="0"/>
                        <a:t> a </a:t>
                      </a:r>
                      <a:r>
                        <a:rPr lang="pl-PL" dirty="0" err="1"/>
                        <a:t>vhodný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výber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znakov</a:t>
                      </a:r>
                      <a:r>
                        <a:rPr lang="pl-PL" dirty="0"/>
                        <a:t> SW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err="1"/>
                        <a:t>Príprava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prezentácie</a:t>
                      </a:r>
                      <a:r>
                        <a:rPr lang="pl-PL" dirty="0"/>
                        <a:t> o </a:t>
                      </a:r>
                      <a:r>
                        <a:rPr lang="pl-PL" dirty="0" err="1"/>
                        <a:t>histórii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Sign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Writingu</a:t>
                      </a: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343590"/>
              </p:ext>
            </p:extLst>
          </p:nvPr>
        </p:nvGraphicFramePr>
        <p:xfrm>
          <a:off x="467544" y="4149081"/>
          <a:ext cx="8208912" cy="143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 err="1"/>
                        <a:t>Tretí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týždeň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Dolaďovanie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technických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detailov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celej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prezentácie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Prezentácia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výsledkov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vašej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práce</a:t>
                      </a:r>
                      <a:r>
                        <a:rPr lang="pl-PL" baseline="0" dirty="0"/>
                        <a:t> na </a:t>
                      </a:r>
                      <a:r>
                        <a:rPr lang="pl-PL" baseline="0" dirty="0" err="1"/>
                        <a:t>fóre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triedy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Naučte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základy</a:t>
            </a:r>
            <a:r>
              <a:rPr lang="pl-PL" dirty="0"/>
              <a:t> SW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Więcej informacji  na stronach internetowych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40067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pl-PL" sz="4800" b="1" dirty="0" err="1">
                <a:solidFill>
                  <a:srgbClr val="C00000"/>
                </a:solidFill>
              </a:rPr>
              <a:t>SignWriting</a:t>
            </a:r>
            <a:r>
              <a:rPr lang="pl-PL" sz="4800" dirty="0"/>
              <a:t> </a:t>
            </a:r>
          </a:p>
          <a:p>
            <a:pPr algn="ctr" eaLnBrk="1" hangingPunct="1">
              <a:buFont typeface="Arial" pitchFamily="34" charset="0"/>
              <a:buNone/>
            </a:pPr>
            <a:endParaRPr lang="pl-PL" sz="3600" dirty="0"/>
          </a:p>
          <a:p>
            <a:r>
              <a:rPr lang="pl-PL" dirty="0"/>
              <a:t>Je to </a:t>
            </a:r>
            <a:r>
              <a:rPr lang="pl-PL" dirty="0" err="1"/>
              <a:t>metóda</a:t>
            </a:r>
            <a:r>
              <a:rPr lang="pl-PL" dirty="0"/>
              <a:t> </a:t>
            </a:r>
            <a:r>
              <a:rPr lang="pl-PL" dirty="0" err="1"/>
              <a:t>písania</a:t>
            </a:r>
            <a:r>
              <a:rPr lang="pl-PL" dirty="0"/>
              <a:t> </a:t>
            </a:r>
            <a:r>
              <a:rPr lang="pl-PL" dirty="0" err="1"/>
              <a:t>znakov</a:t>
            </a:r>
            <a:r>
              <a:rPr lang="pl-PL" dirty="0"/>
              <a:t> </a:t>
            </a:r>
            <a:r>
              <a:rPr lang="pl-PL" dirty="0" err="1"/>
              <a:t>posunkovej</a:t>
            </a:r>
            <a:r>
              <a:rPr lang="pl-PL" dirty="0"/>
              <a:t> </a:t>
            </a:r>
            <a:r>
              <a:rPr lang="pl-PL" dirty="0" err="1"/>
              <a:t>reči.Doslova</a:t>
            </a:r>
            <a:r>
              <a:rPr lang="pl-PL" dirty="0"/>
              <a:t> to </a:t>
            </a:r>
            <a:r>
              <a:rPr lang="pl-PL" dirty="0" err="1"/>
              <a:t>znamená</a:t>
            </a:r>
            <a:r>
              <a:rPr lang="pl-PL" dirty="0"/>
              <a:t>: ZNAKOVÉ PÍSANIE</a:t>
            </a:r>
          </a:p>
          <a:p>
            <a:pPr eaLnBrk="1" hangingPunct="1">
              <a:buFont typeface="Arial" pitchFamily="34" charset="0"/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</a:t>
            </a:r>
            <a:r>
              <a:rPr lang="pl-PL" dirty="0" err="1"/>
              <a:t>Posunkový</a:t>
            </a:r>
            <a:r>
              <a:rPr lang="pl-PL" dirty="0"/>
              <a:t> znak v PJM:</a:t>
            </a:r>
          </a:p>
          <a:p>
            <a:pPr eaLnBrk="1" hangingPunct="1">
              <a:buFont typeface="Arial" pitchFamily="34" charset="0"/>
              <a:buNone/>
            </a:pPr>
            <a:endParaRPr lang="pl-PL" dirty="0"/>
          </a:p>
        </p:txBody>
      </p:sp>
      <p:pic>
        <p:nvPicPr>
          <p:cNvPr id="7171" name="Picture 2" descr="E:\Monia\PRACA\PROJEKTY\Sign Writing\ZNZAKI SW + RYSYNKI -WSZYSTKIE\znaki SW\wszystkie\S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429000"/>
            <a:ext cx="1728787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err="1"/>
              <a:t>SignWriting</a:t>
            </a:r>
            <a:r>
              <a:rPr lang="pl-PL" b="1" dirty="0"/>
              <a:t> </a:t>
            </a:r>
            <a:r>
              <a:rPr lang="pl-PL" dirty="0"/>
              <a:t>nie je </a:t>
            </a:r>
            <a:r>
              <a:rPr lang="pl-PL" dirty="0" err="1"/>
              <a:t>obrazové</a:t>
            </a:r>
            <a:r>
              <a:rPr lang="pl-PL" dirty="0"/>
              <a:t> </a:t>
            </a:r>
            <a:r>
              <a:rPr lang="pl-PL" dirty="0" err="1"/>
              <a:t>písmo</a:t>
            </a:r>
            <a:r>
              <a:rPr lang="pl-PL" dirty="0"/>
              <a:t>, ale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fonetický</a:t>
            </a:r>
            <a:r>
              <a:rPr lang="pl-PL" dirty="0"/>
              <a:t> charakter</a:t>
            </a:r>
          </a:p>
        </p:txBody>
      </p:sp>
      <p:pic>
        <p:nvPicPr>
          <p:cNvPr id="11267" name="Picture 2" descr="C:\Documents and Settings\Monika\Pulpit\30c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2420938"/>
            <a:ext cx="1395413" cy="1357312"/>
          </a:xfrm>
        </p:spPr>
      </p:pic>
      <p:pic>
        <p:nvPicPr>
          <p:cNvPr id="11268" name="Picture 9" descr="C:\Documents and Settings\Monika\Pulpit\319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2565400"/>
            <a:ext cx="143986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 descr="C:\Documents and Settings\Monika\Pulpit\21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5084763"/>
            <a:ext cx="78263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1" descr="C:\Documents and Settings\Monika\Pulpit\2050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5084763"/>
            <a:ext cx="6159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C:\Documents and Settings\Monika\Pulpit\243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6238" y="5013325"/>
            <a:ext cx="923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C:\Documents and Settings\Monika\Pulpit\2500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4633913"/>
            <a:ext cx="782638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4" descr="C:\Documents and Settings\Monika\Pulpit\22b0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150" y="4508500"/>
            <a:ext cx="7207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pole tekstowe 20"/>
          <p:cNvSpPr txBox="1">
            <a:spLocks noChangeArrowheads="1"/>
          </p:cNvSpPr>
          <p:nvPr/>
        </p:nvSpPr>
        <p:spPr bwMode="auto">
          <a:xfrm>
            <a:off x="6227763" y="2852738"/>
            <a:ext cx="19446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3200" dirty="0">
                <a:latin typeface="Calibri" pitchFamily="34" charset="0"/>
              </a:rPr>
              <a:t>mimikry</a:t>
            </a:r>
          </a:p>
        </p:txBody>
      </p:sp>
      <p:sp>
        <p:nvSpPr>
          <p:cNvPr id="11275" name="pole tekstowe 21"/>
          <p:cNvSpPr txBox="1">
            <a:spLocks noChangeArrowheads="1"/>
          </p:cNvSpPr>
          <p:nvPr/>
        </p:nvSpPr>
        <p:spPr bwMode="auto">
          <a:xfrm>
            <a:off x="6516688" y="4868863"/>
            <a:ext cx="12286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3200" dirty="0" err="1">
                <a:latin typeface="Calibri" pitchFamily="34" charset="0"/>
              </a:rPr>
              <a:t>pohyb</a:t>
            </a:r>
            <a:endParaRPr lang="pl-PL" sz="32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2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Perspektíva</a:t>
            </a:r>
            <a:r>
              <a:rPr lang="pl-PL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2771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277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2270125"/>
            <a:ext cx="32861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2773" name="pole tekstowe 4"/>
          <p:cNvSpPr txBox="1">
            <a:spLocks noChangeArrowheads="1"/>
          </p:cNvSpPr>
          <p:nvPr/>
        </p:nvSpPr>
        <p:spPr bwMode="auto">
          <a:xfrm>
            <a:off x="5435600" y="2636838"/>
            <a:ext cx="21605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alibri" pitchFamily="34" charset="0"/>
              </a:rPr>
              <a:t>Žena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zapíše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túto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ruku</a:t>
            </a:r>
            <a:r>
              <a:rPr lang="pl-PL" dirty="0">
                <a:latin typeface="Calibri" pitchFamily="34" charset="0"/>
              </a:rPr>
              <a:t> tak, </a:t>
            </a:r>
            <a:r>
              <a:rPr lang="pl-PL" dirty="0" err="1">
                <a:latin typeface="Calibri" pitchFamily="34" charset="0"/>
              </a:rPr>
              <a:t>ako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ju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vidí</a:t>
            </a:r>
            <a:r>
              <a:rPr lang="pl-PL" dirty="0">
                <a:latin typeface="Calibri" pitchFamily="34" charset="0"/>
              </a:rPr>
              <a:t> sama</a:t>
            </a:r>
          </a:p>
        </p:txBody>
      </p:sp>
      <p:pic>
        <p:nvPicPr>
          <p:cNvPr id="32774" name="Obraz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7350" y="4292600"/>
            <a:ext cx="221773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Základné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symboly</a:t>
            </a:r>
            <a:r>
              <a:rPr lang="pl-PL" b="1" dirty="0">
                <a:solidFill>
                  <a:srgbClr val="FF0000"/>
                </a:solidFill>
              </a:rPr>
              <a:t> SW</a:t>
            </a:r>
          </a:p>
        </p:txBody>
      </p:sp>
      <p:sp>
        <p:nvSpPr>
          <p:cNvPr id="33795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1773238"/>
            <a:ext cx="6380162" cy="2725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797" name="pole tekstowe 4"/>
          <p:cNvSpPr txBox="1">
            <a:spLocks noChangeArrowheads="1"/>
          </p:cNvSpPr>
          <p:nvPr/>
        </p:nvSpPr>
        <p:spPr bwMode="auto">
          <a:xfrm>
            <a:off x="1547813" y="5013325"/>
            <a:ext cx="633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>
                <a:latin typeface="Calibri" pitchFamily="34" charset="0"/>
              </a:rPr>
              <a:t>      </a:t>
            </a:r>
            <a:r>
              <a:rPr lang="pl-PL" b="1" dirty="0" err="1">
                <a:latin typeface="Calibri" pitchFamily="34" charset="0"/>
              </a:rPr>
              <a:t>piäst</a:t>
            </a:r>
            <a:r>
              <a:rPr lang="pl-PL" b="1" dirty="0">
                <a:latin typeface="Calibri" pitchFamily="34" charset="0"/>
              </a:rPr>
              <a:t>                                     </a:t>
            </a:r>
            <a:r>
              <a:rPr lang="pl-PL" b="1" dirty="0" err="1">
                <a:latin typeface="Calibri" pitchFamily="34" charset="0"/>
              </a:rPr>
              <a:t>kruh</a:t>
            </a:r>
            <a:r>
              <a:rPr lang="pl-PL" b="1" dirty="0">
                <a:latin typeface="Calibri" pitchFamily="34" charset="0"/>
              </a:rPr>
              <a:t>                                  </a:t>
            </a:r>
            <a:r>
              <a:rPr lang="pl-PL" b="1" dirty="0" err="1">
                <a:latin typeface="Calibri" pitchFamily="34" charset="0"/>
              </a:rPr>
              <a:t>plochá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dlaň</a:t>
            </a:r>
            <a:endParaRPr lang="pl-PL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dirty="0" err="1"/>
              <a:t>Základné</a:t>
            </a:r>
            <a:r>
              <a:rPr lang="pl-PL" dirty="0"/>
              <a:t> </a:t>
            </a:r>
            <a:r>
              <a:rPr lang="pl-PL" dirty="0" err="1"/>
              <a:t>symboly</a:t>
            </a:r>
            <a:r>
              <a:rPr lang="pl-PL" dirty="0"/>
              <a:t> SW </a:t>
            </a:r>
          </a:p>
        </p:txBody>
      </p:sp>
      <p:sp>
        <p:nvSpPr>
          <p:cNvPr id="34819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4820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725" y="4724400"/>
            <a:ext cx="58753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Obraz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1951038"/>
            <a:ext cx="51609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 dirty="0"/>
              <a:t>Kontakt - dotyk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- </a:t>
            </a:r>
            <a:r>
              <a:rPr lang="pl-PL" dirty="0" err="1"/>
              <a:t>náraz</a:t>
            </a:r>
            <a:endParaRPr lang="pl-PL" dirty="0"/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Spôsob</a:t>
            </a:r>
            <a:r>
              <a:rPr lang="pl-PL" dirty="0"/>
              <a:t> </a:t>
            </a:r>
            <a:r>
              <a:rPr lang="pl-PL" dirty="0" err="1"/>
              <a:t>písania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 </a:t>
            </a:r>
            <a:r>
              <a:rPr lang="pl-PL" dirty="0" err="1"/>
              <a:t>nepočujúcich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Projekt </a:t>
            </a:r>
            <a:r>
              <a:rPr lang="pl-PL" b="1" dirty="0" err="1"/>
              <a:t>určený</a:t>
            </a:r>
            <a:r>
              <a:rPr lang="pl-PL" b="1" dirty="0"/>
              <a:t> </a:t>
            </a:r>
            <a:r>
              <a:rPr lang="pl-PL" b="1" dirty="0" err="1"/>
              <a:t>pre</a:t>
            </a:r>
            <a:r>
              <a:rPr lang="pl-PL" b="1" dirty="0"/>
              <a:t> </a:t>
            </a:r>
            <a:r>
              <a:rPr lang="pl-PL" b="1" dirty="0" err="1"/>
              <a:t>žiakov</a:t>
            </a:r>
            <a:r>
              <a:rPr lang="pl-PL" b="1" dirty="0"/>
              <a:t> </a:t>
            </a:r>
            <a:r>
              <a:rPr lang="pl-PL" b="1" dirty="0" err="1"/>
              <a:t>so</a:t>
            </a:r>
            <a:r>
              <a:rPr lang="pl-PL" b="1" dirty="0"/>
              <a:t> </a:t>
            </a:r>
            <a:r>
              <a:rPr lang="pl-PL" b="1" dirty="0" err="1"/>
              <a:t>sluchovým</a:t>
            </a:r>
            <a:r>
              <a:rPr lang="pl-PL" b="1" dirty="0"/>
              <a:t> </a:t>
            </a:r>
            <a:r>
              <a:rPr lang="pl-PL" b="1" dirty="0" err="1"/>
              <a:t>postihnutím</a:t>
            </a:r>
            <a:r>
              <a:rPr lang="pl-PL" b="1" dirty="0"/>
              <a:t> v </a:t>
            </a:r>
            <a:r>
              <a:rPr lang="pl-PL" b="1" dirty="0" err="1"/>
              <a:t>rámci</a:t>
            </a:r>
            <a:r>
              <a:rPr lang="pl-PL" b="1" dirty="0"/>
              <a:t> </a:t>
            </a:r>
            <a:r>
              <a:rPr lang="pl-PL" b="1" dirty="0" err="1"/>
              <a:t>hodín</a:t>
            </a:r>
            <a:r>
              <a:rPr lang="pl-PL" b="1" dirty="0"/>
              <a:t> </a:t>
            </a:r>
            <a:r>
              <a:rPr lang="pl-PL" b="1" dirty="0" err="1"/>
              <a:t>sociálnej</a:t>
            </a:r>
            <a:r>
              <a:rPr lang="pl-PL" b="1" dirty="0"/>
              <a:t> </a:t>
            </a:r>
            <a:r>
              <a:rPr lang="pl-PL" b="1" dirty="0" err="1"/>
              <a:t>komunikácie</a:t>
            </a:r>
            <a:r>
              <a:rPr lang="pl-PL" b="1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2268538" y="823913"/>
            <a:ext cx="4065587" cy="1203325"/>
          </a:xfrm>
        </p:spPr>
        <p:txBody>
          <a:bodyPr/>
          <a:lstStyle/>
          <a:p>
            <a:pPr eaLnBrk="1" hangingPunct="1"/>
            <a:r>
              <a:rPr lang="pl-PL" sz="3700" dirty="0"/>
              <a:t>Kontakt - </a:t>
            </a:r>
            <a:r>
              <a:rPr lang="pl-PL" sz="3700" dirty="0" err="1"/>
              <a:t>rukoväť</a:t>
            </a:r>
            <a:endParaRPr lang="pl-PL" sz="3700" dirty="0"/>
          </a:p>
        </p:txBody>
      </p:sp>
      <p:pic>
        <p:nvPicPr>
          <p:cNvPr id="38915" name="Obraz 1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1563" y="1117600"/>
            <a:ext cx="8794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3" descr="dziewczyn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2154238"/>
            <a:ext cx="863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4" descr="DZIEWCZYNA kop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4450" y="1808163"/>
            <a:ext cx="13620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57200" y="303213"/>
            <a:ext cx="703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920" name="Tytuł 1"/>
          <p:cNvSpPr txBox="1">
            <a:spLocks/>
          </p:cNvSpPr>
          <p:nvPr/>
        </p:nvSpPr>
        <p:spPr bwMode="auto">
          <a:xfrm>
            <a:off x="2268538" y="3200400"/>
            <a:ext cx="48768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700" dirty="0">
                <a:latin typeface="Constantia" pitchFamily="18" charset="0"/>
              </a:rPr>
              <a:t>Kontakt – „</a:t>
            </a:r>
            <a:r>
              <a:rPr lang="pl-PL" sz="3700" dirty="0" err="1">
                <a:latin typeface="Constantia" pitchFamily="18" charset="0"/>
              </a:rPr>
              <a:t>medzi</a:t>
            </a:r>
            <a:r>
              <a:rPr lang="pl-PL" sz="3700" dirty="0">
                <a:latin typeface="Constantia" pitchFamily="18" charset="0"/>
              </a:rPr>
              <a:t>”</a:t>
            </a:r>
          </a:p>
        </p:txBody>
      </p:sp>
      <p:pic>
        <p:nvPicPr>
          <p:cNvPr id="38921" name="Obraz 15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4375" y="3575050"/>
            <a:ext cx="7048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3" descr="intern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4640263"/>
            <a:ext cx="86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4" descr="INTERNET kopi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313" y="4360863"/>
            <a:ext cx="13446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Symboly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pohybu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988" y="3284538"/>
            <a:ext cx="329723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nahor</a:t>
            </a:r>
            <a:r>
              <a:rPr lang="pl-PL" b="1" dirty="0">
                <a:latin typeface="Calibri" pitchFamily="34" charset="0"/>
              </a:rPr>
              <a:t>​ 				</a:t>
            </a:r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vpred</a:t>
            </a:r>
            <a:endParaRPr lang="pl-PL" b="1" dirty="0">
              <a:latin typeface="Calibri" pitchFamily="34" charset="0"/>
            </a:endParaRP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8450" y="3144838"/>
            <a:ext cx="30702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čierna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šípka</a:t>
            </a:r>
            <a:r>
              <a:rPr lang="pl-PL" b="1" dirty="0">
                <a:latin typeface="Calibri" pitchFamily="34" charset="0"/>
              </a:rPr>
              <a:t> = </a:t>
            </a:r>
            <a:r>
              <a:rPr lang="pl-PL" b="1" dirty="0" err="1">
                <a:latin typeface="Calibri" pitchFamily="34" charset="0"/>
              </a:rPr>
              <a:t>pravá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ruka</a:t>
            </a:r>
            <a:endParaRPr lang="pl-PL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Symboly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pohybu</a:t>
            </a:r>
            <a:r>
              <a:rPr lang="pl-PL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0963" name="pole tekstowe 3"/>
          <p:cNvSpPr txBox="1">
            <a:spLocks noChangeArrowheads="1"/>
          </p:cNvSpPr>
          <p:nvPr/>
        </p:nvSpPr>
        <p:spPr bwMode="auto">
          <a:xfrm>
            <a:off x="1403649" y="2349500"/>
            <a:ext cx="684024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nahor</a:t>
            </a:r>
            <a:r>
              <a:rPr lang="pl-PL" b="1" dirty="0">
                <a:latin typeface="Calibri" pitchFamily="34" charset="0"/>
              </a:rPr>
              <a:t>​ 				</a:t>
            </a:r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vpred</a:t>
            </a:r>
            <a:endParaRPr lang="pl-PL" b="1" dirty="0">
              <a:latin typeface="Calibri" pitchFamily="34" charset="0"/>
            </a:endParaRPr>
          </a:p>
        </p:txBody>
      </p:sp>
      <p:sp>
        <p:nvSpPr>
          <p:cNvPr id="40964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biela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šípka</a:t>
            </a:r>
            <a:r>
              <a:rPr lang="pl-PL" b="1" dirty="0">
                <a:latin typeface="Calibri" pitchFamily="34" charset="0"/>
              </a:rPr>
              <a:t> = </a:t>
            </a:r>
            <a:r>
              <a:rPr lang="pl-PL" b="1" dirty="0" err="1">
                <a:latin typeface="Calibri" pitchFamily="34" charset="0"/>
              </a:rPr>
              <a:t>pravá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ruka</a:t>
            </a:r>
            <a:endParaRPr lang="pl-PL" b="1" dirty="0">
              <a:latin typeface="Calibri" pitchFamily="34" charset="0"/>
            </a:endParaRP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854325"/>
            <a:ext cx="3411537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2924175"/>
            <a:ext cx="301625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pl-PL" sz="5400" b="1" dirty="0"/>
              <a:t>SW na </a:t>
            </a:r>
            <a:r>
              <a:rPr lang="pl-PL" sz="5400" b="1" dirty="0" err="1"/>
              <a:t>internete</a:t>
            </a:r>
            <a:br>
              <a:rPr lang="pl-PL" sz="5400" dirty="0"/>
            </a:br>
            <a:br>
              <a:rPr lang="pl-PL" sz="5400" dirty="0"/>
            </a:br>
            <a:r>
              <a:rPr lang="pl-PL" sz="4000" dirty="0"/>
              <a:t>SW </a:t>
            </a:r>
            <a:r>
              <a:rPr lang="pl-PL" sz="4000" dirty="0" err="1"/>
              <a:t>edit-nahrávací</a:t>
            </a:r>
            <a:r>
              <a:rPr lang="pl-PL" sz="4000" dirty="0"/>
              <a:t> program</a:t>
            </a:r>
            <a:br>
              <a:rPr lang="pl-PL" sz="4000" dirty="0"/>
            </a:br>
            <a:r>
              <a:rPr lang="pl-PL" sz="4000" dirty="0">
                <a:hlinkClick r:id="rId2"/>
              </a:rPr>
              <a:t>www.signwriting.org</a:t>
            </a:r>
            <a:br>
              <a:rPr lang="pl-PL" sz="4000" dirty="0"/>
            </a:br>
            <a:r>
              <a:rPr lang="pl-PL" sz="4000" dirty="0">
                <a:hlinkClick r:id="rId3"/>
              </a:rPr>
              <a:t>www.signbank.org</a:t>
            </a:r>
            <a:br>
              <a:rPr lang="pl-PL" sz="4000" dirty="0"/>
            </a:br>
            <a:r>
              <a:rPr lang="pl-PL" sz="4000" dirty="0">
                <a:hlinkClick r:id="rId4"/>
              </a:rPr>
              <a:t>www.signwriting.pl</a:t>
            </a:r>
            <a:br>
              <a:rPr lang="pl-PL" sz="4000" dirty="0"/>
            </a:br>
            <a:r>
              <a:rPr lang="pl-PL" sz="5400" dirty="0">
                <a:latin typeface="Calibri" pitchFamily="34" charset="0"/>
                <a:hlinkClick r:id="rId5"/>
              </a:rPr>
              <a:t> </a:t>
            </a:r>
            <a:r>
              <a:rPr lang="pl-PL" sz="3100" dirty="0">
                <a:latin typeface="Calibri" pitchFamily="34" charset="0"/>
                <a:hlinkClick r:id="rId5"/>
              </a:rPr>
              <a:t>http://www.signbank.org/wiki/index.php?title=Main_Page#About_this_Wiki </a:t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407291"/>
              </p:ext>
            </p:extLst>
          </p:nvPr>
        </p:nvGraphicFramePr>
        <p:xfrm>
          <a:off x="251520" y="1600200"/>
          <a:ext cx="87480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bodov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/>
                        <a:t>Vecný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obsah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prezentácie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Informácia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neúplná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často</a:t>
                      </a:r>
                      <a:r>
                        <a:rPr lang="pl-PL" dirty="0"/>
                        <a:t> mimo </a:t>
                      </a:r>
                      <a:r>
                        <a:rPr lang="pl-PL" dirty="0" err="1"/>
                        <a:t>témy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Použitie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povrchných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zdrojov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Chýbajúce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všetky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povinné</a:t>
                      </a:r>
                      <a:r>
                        <a:rPr lang="pl-PL" dirty="0"/>
                        <a:t> aspekty. </a:t>
                      </a:r>
                      <a:r>
                        <a:rPr lang="pl-PL" dirty="0" err="1"/>
                        <a:t>Malé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prispôsobenie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spoločným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dohodám</a:t>
                      </a:r>
                      <a:r>
                        <a:rPr lang="pl-PL" dirty="0"/>
                        <a:t> skupiny.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Príprava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väčšiny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podľa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témy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Použitie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zdrojov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povrchné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Vo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veľkej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miere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prispôsobené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spoločným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dohodám</a:t>
                      </a:r>
                      <a:r>
                        <a:rPr lang="pl-PL" dirty="0"/>
                        <a:t> skupiny.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/>
                        <a:t>Vyčerpávajúce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spracovanie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témy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Plné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využitie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uvedených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zdrojov</a:t>
                      </a:r>
                      <a:r>
                        <a:rPr lang="pl-PL" dirty="0"/>
                        <a:t> a </a:t>
                      </a:r>
                      <a:r>
                        <a:rPr lang="pl-PL" dirty="0" err="1"/>
                        <a:t>ďalších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informácií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Úplné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prispôsobenie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spoločným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dohodám</a:t>
                      </a:r>
                      <a:r>
                        <a:rPr lang="pl-PL" dirty="0"/>
                        <a:t> skupiny.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/>
                        <a:t>Vizuálny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zážitok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Zlá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organizácia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prvkov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snímke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Práca</a:t>
                      </a:r>
                      <a:r>
                        <a:rPr lang="pl-PL" dirty="0"/>
                        <a:t> je </a:t>
                      </a:r>
                      <a:r>
                        <a:rPr lang="pl-PL" dirty="0" err="1"/>
                        <a:t>málo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čitateľná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neestetická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Príliš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veľa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informácií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snímke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alebo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nedostatok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informácií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Obsah</a:t>
                      </a:r>
                      <a:r>
                        <a:rPr lang="pl-PL" dirty="0"/>
                        <a:t> je </a:t>
                      </a:r>
                      <a:r>
                        <a:rPr lang="pl-PL" dirty="0" err="1"/>
                        <a:t>správne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rozmiestnený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Správny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snímok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práca</a:t>
                      </a:r>
                      <a:r>
                        <a:rPr lang="pl-PL" dirty="0"/>
                        <a:t> je </a:t>
                      </a:r>
                      <a:r>
                        <a:rPr lang="pl-PL" dirty="0" err="1"/>
                        <a:t>čitateľná</a:t>
                      </a:r>
                      <a:r>
                        <a:rPr lang="pl-PL" dirty="0"/>
                        <a:t>.</a:t>
                      </a:r>
                    </a:p>
                    <a:p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Prehľadná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čitateľná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estetická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práca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Obsah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usporiadaný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Grafické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prvky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sú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vhodne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vybrané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387955"/>
              </p:ext>
            </p:extLst>
          </p:nvPr>
        </p:nvGraphicFramePr>
        <p:xfrm>
          <a:off x="457200" y="1417638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bodov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/>
                        <a:t>Prezentácia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Práca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len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prečítaná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študentom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slabá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znalosť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témy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slovníka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Chýba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odpoveď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dodatočné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otázky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učiteľa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Prezentácia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čiastočne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prečítaná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čiastočne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samostatne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vyhlásená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Slabé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odpovede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otázky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učiteľa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Prezentácia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prezentovaná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samostatne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vysoká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znalosť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témy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Schopnosť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odpovedať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otázky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učiteľa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týkajúce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prezentovanej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témy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err="1"/>
                        <a:t>Zapojenie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sa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dvojíc</a:t>
                      </a:r>
                      <a:r>
                        <a:rPr lang="pl-PL" b="1" dirty="0"/>
                        <a:t> a </a:t>
                      </a:r>
                      <a:r>
                        <a:rPr lang="pl-PL" b="1" dirty="0" err="1"/>
                        <a:t>schopnosť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spolupracovať</a:t>
                      </a:r>
                      <a:r>
                        <a:rPr lang="pl-PL" b="1" dirty="0"/>
                        <a:t> </a:t>
                      </a:r>
                      <a:r>
                        <a:rPr lang="pl-PL" sz="1200" b="0" baseline="0" dirty="0"/>
                        <a:t>(V tej </a:t>
                      </a:r>
                      <a:r>
                        <a:rPr lang="pl-PL" sz="1200" b="0" baseline="0" dirty="0" err="1"/>
                        <a:t>časti</a:t>
                      </a:r>
                      <a:r>
                        <a:rPr lang="pl-PL" sz="1200" b="0" baseline="0" dirty="0"/>
                        <a:t> </a:t>
                      </a:r>
                      <a:r>
                        <a:rPr lang="pl-PL" sz="1200" b="0" baseline="0" dirty="0" err="1"/>
                        <a:t>úlohy</a:t>
                      </a:r>
                      <a:r>
                        <a:rPr lang="pl-PL" sz="1200" b="0" baseline="0" dirty="0"/>
                        <a:t> body </a:t>
                      </a:r>
                      <a:r>
                        <a:rPr lang="pl-PL" sz="1200" b="0" baseline="0" dirty="0" err="1"/>
                        <a:t>prideliť</a:t>
                      </a:r>
                      <a:r>
                        <a:rPr lang="pl-PL" sz="1200" b="0" baseline="0" dirty="0"/>
                        <a:t> na </a:t>
                      </a:r>
                      <a:r>
                        <a:rPr lang="pl-PL" sz="1200" b="0" baseline="0" dirty="0" err="1"/>
                        <a:t>základe</a:t>
                      </a:r>
                      <a:r>
                        <a:rPr lang="pl-PL" sz="1200" b="0" baseline="0" dirty="0"/>
                        <a:t> </a:t>
                      </a:r>
                      <a:r>
                        <a:rPr lang="pl-PL" sz="1200" b="0" baseline="0" dirty="0" err="1"/>
                        <a:t>zapojenia</a:t>
                      </a:r>
                      <a:r>
                        <a:rPr lang="pl-PL" sz="1200" b="0" baseline="0" dirty="0"/>
                        <a:t> </a:t>
                      </a:r>
                      <a:r>
                        <a:rPr lang="pl-PL" sz="1200" b="0" baseline="0" dirty="0" err="1"/>
                        <a:t>študentov</a:t>
                      </a:r>
                      <a:r>
                        <a:rPr lang="pl-PL" sz="1200" b="0" baseline="0" dirty="0"/>
                        <a:t> a ich </a:t>
                      </a:r>
                      <a:r>
                        <a:rPr lang="pl-PL" sz="1200" b="0" baseline="0" dirty="0" err="1"/>
                        <a:t>individuálnych</a:t>
                      </a:r>
                      <a:r>
                        <a:rPr lang="pl-PL" sz="1200" b="0" baseline="0" dirty="0"/>
                        <a:t> </a:t>
                      </a:r>
                      <a:r>
                        <a:rPr lang="pl-PL" sz="1200" b="0" baseline="0" dirty="0" err="1"/>
                        <a:t>schopností</a:t>
                      </a:r>
                      <a:r>
                        <a:rPr lang="pl-PL" sz="1200" b="0" baseline="0" dirty="0"/>
                        <a:t>)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Mierne zaangażowanie do </a:t>
                      </a:r>
                      <a:r>
                        <a:rPr lang="pl-PL" dirty="0" err="1"/>
                        <a:t>práce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Priemerné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zapojenie</a:t>
                      </a:r>
                      <a:r>
                        <a:rPr lang="pl-PL" dirty="0"/>
                        <a:t> do </a:t>
                      </a:r>
                      <a:r>
                        <a:rPr lang="pl-PL" dirty="0" err="1"/>
                        <a:t>práce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Veľké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nasadenie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kreativita</a:t>
                      </a:r>
                      <a:r>
                        <a:rPr lang="pl-PL" dirty="0"/>
                        <a:t> a </a:t>
                      </a:r>
                      <a:r>
                        <a:rPr lang="pl-PL" dirty="0" err="1"/>
                        <a:t>iniciatíva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850558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BODY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/>
                        <a:t>Hodnotenie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nedostačujúci</a:t>
                      </a:r>
                      <a:r>
                        <a:rPr lang="pl-P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err="1">
                          <a:effectLst/>
                        </a:rPr>
                        <a:t>dostačujúci</a:t>
                      </a:r>
                      <a:r>
                        <a:rPr lang="pl-PL" sz="20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err="1">
                          <a:effectLst/>
                        </a:rPr>
                        <a:t>dostačujúci</a:t>
                      </a:r>
                      <a:r>
                        <a:rPr lang="pl-PL" sz="20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err="1">
                          <a:effectLst/>
                        </a:rPr>
                        <a:t>dobrý</a:t>
                      </a:r>
                      <a:endParaRPr lang="pl-PL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err="1">
                          <a:effectLst/>
                        </a:rPr>
                        <a:t>chválitebný</a:t>
                      </a:r>
                      <a:endParaRPr lang="pl-PL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err="1">
                          <a:effectLst/>
                        </a:rPr>
                        <a:t>výborný</a:t>
                      </a:r>
                      <a:endParaRPr lang="pl-PL" sz="20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err="1"/>
              <a:t>Počas</a:t>
            </a:r>
            <a:r>
              <a:rPr lang="pl-PL" dirty="0"/>
              <a:t> </a:t>
            </a:r>
            <a:r>
              <a:rPr lang="pl-PL" dirty="0" err="1"/>
              <a:t>písania</a:t>
            </a:r>
            <a:r>
              <a:rPr lang="pl-PL" dirty="0"/>
              <a:t> </a:t>
            </a:r>
            <a:r>
              <a:rPr lang="pl-PL" dirty="0" err="1"/>
              <a:t>tohto</a:t>
            </a:r>
            <a:r>
              <a:rPr lang="pl-PL" dirty="0"/>
              <a:t> </a:t>
            </a:r>
            <a:r>
              <a:rPr lang="pl-PL" dirty="0" err="1"/>
              <a:t>úlohu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získali</a:t>
            </a:r>
            <a:r>
              <a:rPr lang="pl-PL" dirty="0"/>
              <a:t> </a:t>
            </a:r>
            <a:r>
              <a:rPr lang="pl-PL" dirty="0" err="1"/>
              <a:t>veľa</a:t>
            </a:r>
            <a:r>
              <a:rPr lang="pl-PL" dirty="0"/>
              <a:t> </a:t>
            </a:r>
            <a:r>
              <a:rPr lang="pl-PL" dirty="0" err="1"/>
              <a:t>informácií</a:t>
            </a:r>
            <a:r>
              <a:rPr lang="pl-PL" dirty="0"/>
              <a:t>:</a:t>
            </a:r>
          </a:p>
          <a:p>
            <a:endParaRPr lang="pl-PL" dirty="0"/>
          </a:p>
          <a:p>
            <a:r>
              <a:rPr lang="pl-PL" dirty="0" err="1"/>
              <a:t>Zoznámili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s </a:t>
            </a:r>
            <a:r>
              <a:rPr lang="pl-PL" dirty="0" err="1"/>
              <a:t>históriou</a:t>
            </a:r>
            <a:r>
              <a:rPr lang="pl-PL" dirty="0"/>
              <a:t> </a:t>
            </a:r>
            <a:r>
              <a:rPr lang="pl-PL" dirty="0" err="1"/>
              <a:t>SignWritingu</a:t>
            </a:r>
            <a:endParaRPr lang="pl-PL" dirty="0"/>
          </a:p>
          <a:p>
            <a:r>
              <a:rPr lang="pl-PL" dirty="0" err="1"/>
              <a:t>Zoznámili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pl-PL" dirty="0" err="1"/>
              <a:t>zásadami</a:t>
            </a:r>
            <a:r>
              <a:rPr lang="pl-PL" dirty="0"/>
              <a:t> </a:t>
            </a:r>
            <a:r>
              <a:rPr lang="pl-PL" dirty="0" err="1"/>
              <a:t>písania</a:t>
            </a:r>
            <a:r>
              <a:rPr lang="pl-PL" dirty="0"/>
              <a:t> do </a:t>
            </a:r>
            <a:r>
              <a:rPr lang="pl-PL" dirty="0" err="1"/>
              <a:t>posunkov</a:t>
            </a:r>
            <a:endParaRPr lang="pl-PL" dirty="0"/>
          </a:p>
          <a:p>
            <a:r>
              <a:rPr lang="pl-PL" dirty="0" err="1"/>
              <a:t>Zoznámili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pl-PL" dirty="0" err="1"/>
              <a:t>spôsobmi</a:t>
            </a:r>
            <a:r>
              <a:rPr lang="pl-PL" dirty="0"/>
              <a:t> </a:t>
            </a:r>
            <a:r>
              <a:rPr lang="pl-PL" dirty="0" err="1"/>
              <a:t>zápisu</a:t>
            </a:r>
            <a:r>
              <a:rPr lang="pl-PL" dirty="0"/>
              <a:t> </a:t>
            </a:r>
            <a:r>
              <a:rPr lang="pl-PL" dirty="0" err="1"/>
              <a:t>posunkov</a:t>
            </a:r>
            <a:endParaRPr lang="pl-PL" dirty="0"/>
          </a:p>
          <a:p>
            <a:r>
              <a:rPr lang="pl-PL" dirty="0" err="1"/>
              <a:t>Naučili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používať</a:t>
            </a:r>
            <a:r>
              <a:rPr lang="pl-PL" dirty="0"/>
              <a:t> </a:t>
            </a:r>
            <a:r>
              <a:rPr lang="pl-PL" dirty="0" err="1"/>
              <a:t>posunkové</a:t>
            </a:r>
            <a:r>
              <a:rPr lang="pl-PL" dirty="0"/>
              <a:t> </a:t>
            </a:r>
            <a:r>
              <a:rPr lang="pl-PL" dirty="0" err="1"/>
              <a:t>písmo</a:t>
            </a:r>
            <a:r>
              <a:rPr lang="pl-PL" dirty="0"/>
              <a:t> a </a:t>
            </a:r>
            <a:r>
              <a:rPr lang="pl-PL" dirty="0" err="1"/>
              <a:t>spoznali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pravidlá</a:t>
            </a:r>
            <a:r>
              <a:rPr lang="pl-PL" dirty="0"/>
              <a:t> </a:t>
            </a:r>
            <a:r>
              <a:rPr lang="pl-PL" dirty="0" err="1"/>
              <a:t>gramatiky</a:t>
            </a:r>
            <a:r>
              <a:rPr lang="pl-PL" dirty="0"/>
              <a:t> </a:t>
            </a:r>
            <a:r>
              <a:rPr lang="pl-PL" dirty="0" err="1"/>
              <a:t>posunkového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Naučili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využívať</a:t>
            </a:r>
            <a:r>
              <a:rPr lang="pl-PL" dirty="0"/>
              <a:t> </a:t>
            </a:r>
            <a:r>
              <a:rPr lang="pl-PL" dirty="0" err="1"/>
              <a:t>rôzne</a:t>
            </a:r>
            <a:r>
              <a:rPr lang="pl-PL" dirty="0"/>
              <a:t> </a:t>
            </a:r>
            <a:r>
              <a:rPr lang="pl-PL" dirty="0" err="1"/>
              <a:t>internetové</a:t>
            </a:r>
            <a:r>
              <a:rPr lang="pl-PL" dirty="0"/>
              <a:t> zdroje a </a:t>
            </a:r>
            <a:r>
              <a:rPr lang="pl-PL" dirty="0" err="1"/>
              <a:t>zoznámili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pl-PL" dirty="0" err="1"/>
              <a:t>zásadami</a:t>
            </a:r>
            <a:r>
              <a:rPr lang="pl-PL" dirty="0"/>
              <a:t> </a:t>
            </a:r>
            <a:r>
              <a:rPr lang="pl-PL" dirty="0" err="1"/>
              <a:t>bezpečného</a:t>
            </a:r>
            <a:r>
              <a:rPr lang="pl-PL" dirty="0"/>
              <a:t> </a:t>
            </a:r>
            <a:r>
              <a:rPr lang="pl-PL" dirty="0" err="1"/>
              <a:t>používania</a:t>
            </a:r>
            <a:r>
              <a:rPr lang="pl-PL" dirty="0"/>
              <a:t> </a:t>
            </a:r>
            <a:r>
              <a:rPr lang="pl-PL" dirty="0" err="1"/>
              <a:t>internetu</a:t>
            </a:r>
            <a:r>
              <a:rPr lang="pl-PL" dirty="0"/>
              <a:t>.</a:t>
            </a:r>
          </a:p>
          <a:p>
            <a:r>
              <a:rPr lang="pl-PL" dirty="0" err="1"/>
              <a:t>Naučili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ťažkú</a:t>
            </a:r>
            <a:r>
              <a:rPr lang="pl-PL" dirty="0"/>
              <a:t> </a:t>
            </a:r>
            <a:r>
              <a:rPr lang="pl-PL" dirty="0" err="1"/>
              <a:t>zručnosť</a:t>
            </a:r>
            <a:r>
              <a:rPr lang="pl-PL" dirty="0"/>
              <a:t> kompromisu - </a:t>
            </a:r>
            <a:r>
              <a:rPr lang="pl-PL" dirty="0" err="1"/>
              <a:t>čiže</a:t>
            </a:r>
            <a:r>
              <a:rPr lang="pl-PL" dirty="0"/>
              <a:t> </a:t>
            </a:r>
            <a:r>
              <a:rPr lang="pl-PL" dirty="0" err="1"/>
              <a:t>dohodnutie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v </a:t>
            </a:r>
            <a:r>
              <a:rPr lang="pl-PL" dirty="0" err="1"/>
              <a:t>skupine</a:t>
            </a:r>
            <a:r>
              <a:rPr lang="pl-PL" dirty="0"/>
              <a:t>, </a:t>
            </a:r>
            <a:r>
              <a:rPr lang="pl-PL" dirty="0" err="1"/>
              <a:t>keď</a:t>
            </a:r>
            <a:r>
              <a:rPr lang="pl-PL" dirty="0"/>
              <a:t> </a:t>
            </a:r>
            <a:r>
              <a:rPr lang="pl-PL" dirty="0" err="1"/>
              <a:t>každý</a:t>
            </a:r>
            <a:r>
              <a:rPr lang="pl-PL" dirty="0"/>
              <a:t> z </a:t>
            </a:r>
            <a:r>
              <a:rPr lang="pl-PL" dirty="0" err="1"/>
              <a:t>vás</a:t>
            </a:r>
            <a:r>
              <a:rPr lang="pl-PL" dirty="0"/>
              <a:t>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iný</a:t>
            </a:r>
            <a:r>
              <a:rPr lang="pl-PL" dirty="0"/>
              <a:t> </a:t>
            </a:r>
            <a:r>
              <a:rPr lang="pl-PL" dirty="0" err="1"/>
              <a:t>názor</a:t>
            </a:r>
            <a:r>
              <a:rPr lang="pl-PL" dirty="0"/>
              <a:t>.</a:t>
            </a:r>
          </a:p>
          <a:p>
            <a:r>
              <a:rPr lang="pl-PL" dirty="0" err="1"/>
              <a:t>Taktiež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zoznámili</a:t>
            </a:r>
            <a:r>
              <a:rPr lang="pl-PL" dirty="0"/>
              <a:t>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pl-PL" dirty="0" err="1"/>
              <a:t>zručnosťou</a:t>
            </a:r>
            <a:r>
              <a:rPr lang="pl-PL" dirty="0"/>
              <a:t> </a:t>
            </a:r>
            <a:r>
              <a:rPr lang="pl-PL" dirty="0" err="1"/>
              <a:t>spolupráce</a:t>
            </a:r>
            <a:r>
              <a:rPr lang="pl-PL" dirty="0"/>
              <a:t> v </a:t>
            </a:r>
            <a:r>
              <a:rPr lang="pl-PL" dirty="0" err="1"/>
              <a:t>skupine</a:t>
            </a:r>
            <a:r>
              <a:rPr lang="pl-PL" dirty="0"/>
              <a:t> </a:t>
            </a:r>
            <a:r>
              <a:rPr lang="pl-PL" dirty="0" err="1"/>
              <a:t>rovesníkov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Príručka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učiteľa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pl-PL" dirty="0" err="1"/>
              <a:t>Tento</a:t>
            </a:r>
            <a:r>
              <a:rPr lang="pl-PL" dirty="0"/>
              <a:t> projekt </a:t>
            </a:r>
            <a:r>
              <a:rPr lang="pl-PL" dirty="0" err="1"/>
              <a:t>môže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žiakov</a:t>
            </a:r>
            <a:r>
              <a:rPr lang="pl-PL" dirty="0"/>
              <a:t> </a:t>
            </a:r>
            <a:r>
              <a:rPr lang="pl-PL" dirty="0" err="1"/>
              <a:t>dosť</a:t>
            </a:r>
            <a:r>
              <a:rPr lang="pl-PL" dirty="0"/>
              <a:t> </a:t>
            </a:r>
            <a:r>
              <a:rPr lang="pl-PL" dirty="0" err="1"/>
              <a:t>náročný</a:t>
            </a:r>
            <a:r>
              <a:rPr lang="pl-PL" dirty="0"/>
              <a:t>, </a:t>
            </a:r>
            <a:r>
              <a:rPr lang="pl-PL" dirty="0" err="1"/>
              <a:t>musia</a:t>
            </a:r>
            <a:r>
              <a:rPr lang="pl-PL" dirty="0"/>
              <a:t> tu </a:t>
            </a:r>
            <a:r>
              <a:rPr lang="pl-PL" dirty="0" err="1"/>
              <a:t>spojiť</a:t>
            </a:r>
            <a:r>
              <a:rPr lang="pl-PL" dirty="0"/>
              <a:t> </a:t>
            </a:r>
            <a:r>
              <a:rPr lang="pl-PL" dirty="0" err="1"/>
              <a:t>niekoľko</a:t>
            </a:r>
            <a:r>
              <a:rPr lang="pl-PL" dirty="0"/>
              <a:t> </a:t>
            </a:r>
            <a:r>
              <a:rPr lang="pl-PL" dirty="0" err="1"/>
              <a:t>vlákien</a:t>
            </a:r>
            <a:r>
              <a:rPr lang="pl-PL" dirty="0"/>
              <a:t>, </a:t>
            </a:r>
            <a:r>
              <a:rPr lang="pl-PL" dirty="0" err="1"/>
              <a:t>učiteľ</a:t>
            </a:r>
            <a:r>
              <a:rPr lang="pl-PL" dirty="0"/>
              <a:t> by </a:t>
            </a:r>
            <a:r>
              <a:rPr lang="pl-PL" dirty="0" err="1"/>
              <a:t>mal</a:t>
            </a:r>
            <a:r>
              <a:rPr lang="pl-PL" dirty="0"/>
              <a:t> </a:t>
            </a:r>
            <a:r>
              <a:rPr lang="pl-PL" dirty="0" err="1"/>
              <a:t>koordinovať</a:t>
            </a:r>
            <a:r>
              <a:rPr lang="pl-PL" dirty="0"/>
              <a:t> </a:t>
            </a:r>
            <a:r>
              <a:rPr lang="pl-PL" dirty="0" err="1"/>
              <a:t>prácu</a:t>
            </a:r>
            <a:r>
              <a:rPr lang="pl-PL" dirty="0"/>
              <a:t> </a:t>
            </a:r>
            <a:r>
              <a:rPr lang="pl-PL" dirty="0" err="1"/>
              <a:t>žiakov</a:t>
            </a:r>
            <a:r>
              <a:rPr lang="pl-PL" dirty="0"/>
              <a:t> a v </a:t>
            </a:r>
            <a:r>
              <a:rPr lang="pl-PL" dirty="0" err="1"/>
              <a:t>jednotlivých</a:t>
            </a:r>
            <a:r>
              <a:rPr lang="pl-PL" dirty="0"/>
              <a:t> </a:t>
            </a:r>
            <a:r>
              <a:rPr lang="pl-PL" dirty="0" err="1"/>
              <a:t>etapách</a:t>
            </a:r>
            <a:r>
              <a:rPr lang="pl-PL" dirty="0"/>
              <a:t> </a:t>
            </a:r>
            <a:r>
              <a:rPr lang="pl-PL" dirty="0" err="1"/>
              <a:t>overiť</a:t>
            </a:r>
            <a:r>
              <a:rPr lang="pl-PL" dirty="0"/>
              <a:t>, </a:t>
            </a:r>
            <a:r>
              <a:rPr lang="pl-PL" dirty="0" err="1"/>
              <a:t>či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žiaci</a:t>
            </a:r>
            <a:r>
              <a:rPr lang="pl-PL" dirty="0"/>
              <a:t> </a:t>
            </a:r>
            <a:r>
              <a:rPr lang="pl-PL" dirty="0" err="1"/>
              <a:t>všetkému</a:t>
            </a:r>
            <a:r>
              <a:rPr lang="pl-PL" dirty="0"/>
              <a:t> </a:t>
            </a:r>
            <a:r>
              <a:rPr lang="pl-PL" dirty="0" err="1"/>
              <a:t>vedia</a:t>
            </a:r>
            <a:r>
              <a:rPr lang="pl-PL" dirty="0"/>
              <a:t> </a:t>
            </a:r>
            <a:r>
              <a:rPr lang="pl-PL" dirty="0" err="1"/>
              <a:t>vyrovnať</a:t>
            </a:r>
            <a:r>
              <a:rPr lang="pl-PL" dirty="0"/>
              <a:t>:</a:t>
            </a:r>
          </a:p>
          <a:p>
            <a:r>
              <a:rPr lang="pl-PL" dirty="0" err="1"/>
              <a:t>Zoznámenie</a:t>
            </a:r>
            <a:r>
              <a:rPr lang="pl-PL" dirty="0"/>
              <a:t> </a:t>
            </a:r>
            <a:r>
              <a:rPr lang="pl-PL" dirty="0" err="1"/>
              <a:t>žiakov</a:t>
            </a:r>
            <a:r>
              <a:rPr lang="pl-PL" dirty="0"/>
              <a:t> s projektom a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úlohami</a:t>
            </a:r>
            <a:endParaRPr lang="pl-PL" dirty="0"/>
          </a:p>
          <a:p>
            <a:r>
              <a:rPr lang="pl-PL" dirty="0" err="1"/>
              <a:t>Prehliadka</a:t>
            </a:r>
            <a:r>
              <a:rPr lang="pl-PL" dirty="0"/>
              <a:t> </a:t>
            </a:r>
            <a:r>
              <a:rPr lang="pl-PL" dirty="0" err="1"/>
              <a:t>vybraných</a:t>
            </a:r>
            <a:r>
              <a:rPr lang="pl-PL" dirty="0"/>
              <a:t> </a:t>
            </a:r>
            <a:r>
              <a:rPr lang="pl-PL" dirty="0" err="1"/>
              <a:t>internetových</a:t>
            </a:r>
            <a:r>
              <a:rPr lang="pl-PL" dirty="0"/>
              <a:t> </a:t>
            </a:r>
            <a:r>
              <a:rPr lang="pl-PL" dirty="0" err="1"/>
              <a:t>zdrojov</a:t>
            </a:r>
            <a:r>
              <a:rPr lang="pl-PL" dirty="0"/>
              <a:t>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pl-PL" dirty="0" err="1"/>
              <a:t>žiakmi</a:t>
            </a:r>
            <a:endParaRPr lang="pl-PL" dirty="0"/>
          </a:p>
          <a:p>
            <a:r>
              <a:rPr lang="pl-PL" dirty="0"/>
              <a:t>Pomoc </a:t>
            </a:r>
            <a:r>
              <a:rPr lang="pl-PL" dirty="0" err="1"/>
              <a:t>žiakom</a:t>
            </a:r>
            <a:r>
              <a:rPr lang="pl-PL" dirty="0"/>
              <a:t> </a:t>
            </a:r>
            <a:r>
              <a:rPr lang="pl-PL" dirty="0" err="1"/>
              <a:t>pri</a:t>
            </a:r>
            <a:r>
              <a:rPr lang="pl-PL" dirty="0"/>
              <a:t> </a:t>
            </a:r>
            <a:r>
              <a:rPr lang="pl-PL" dirty="0" err="1"/>
              <a:t>vypracovaní</a:t>
            </a:r>
            <a:r>
              <a:rPr lang="pl-PL" dirty="0"/>
              <a:t> </a:t>
            </a:r>
            <a:r>
              <a:rPr lang="pl-PL" dirty="0" err="1"/>
              <a:t>spoločných</a:t>
            </a:r>
            <a:r>
              <a:rPr lang="pl-PL" dirty="0"/>
              <a:t> </a:t>
            </a:r>
            <a:r>
              <a:rPr lang="pl-PL" dirty="0" err="1"/>
              <a:t>riešení</a:t>
            </a:r>
            <a:r>
              <a:rPr lang="pl-PL" dirty="0"/>
              <a:t> </a:t>
            </a:r>
            <a:r>
              <a:rPr lang="pl-PL" dirty="0" err="1"/>
              <a:t>pri</a:t>
            </a:r>
            <a:r>
              <a:rPr lang="pl-PL" dirty="0"/>
              <a:t> </a:t>
            </a:r>
            <a:r>
              <a:rPr lang="pl-PL" dirty="0" err="1"/>
              <a:t>stanovovaní</a:t>
            </a:r>
            <a:r>
              <a:rPr lang="pl-PL" dirty="0"/>
              <a:t> </a:t>
            </a:r>
            <a:r>
              <a:rPr lang="pl-PL" dirty="0" err="1"/>
              <a:t>spoločných</a:t>
            </a:r>
            <a:r>
              <a:rPr lang="pl-PL" dirty="0"/>
              <a:t> </a:t>
            </a:r>
            <a:r>
              <a:rPr lang="pl-PL" dirty="0" err="1"/>
              <a:t>tém</a:t>
            </a:r>
            <a:endParaRPr lang="pl-PL" dirty="0"/>
          </a:p>
          <a:p>
            <a:r>
              <a:rPr lang="pl-PL" dirty="0"/>
              <a:t>Pomoc </a:t>
            </a:r>
            <a:r>
              <a:rPr lang="pl-PL" dirty="0" err="1"/>
              <a:t>žiakom</a:t>
            </a:r>
            <a:r>
              <a:rPr lang="pl-PL" dirty="0"/>
              <a:t> </a:t>
            </a:r>
            <a:r>
              <a:rPr lang="pl-PL" dirty="0" err="1"/>
              <a:t>pri</a:t>
            </a:r>
            <a:r>
              <a:rPr lang="pl-PL" dirty="0"/>
              <a:t> </a:t>
            </a:r>
            <a:r>
              <a:rPr lang="pl-PL" dirty="0" err="1"/>
              <a:t>dodržiavaní</a:t>
            </a:r>
            <a:r>
              <a:rPr lang="pl-PL" dirty="0"/>
              <a:t> </a:t>
            </a:r>
            <a:r>
              <a:rPr lang="pl-PL" dirty="0" err="1"/>
              <a:t>termínov</a:t>
            </a:r>
            <a:r>
              <a:rPr lang="pl-PL" dirty="0"/>
              <a:t> a pomoc a </a:t>
            </a:r>
            <a:r>
              <a:rPr lang="pl-PL" dirty="0" err="1"/>
              <a:t>spolupráca</a:t>
            </a:r>
            <a:r>
              <a:rPr lang="pl-PL" dirty="0"/>
              <a:t> s </a:t>
            </a:r>
            <a:r>
              <a:rPr lang="pl-PL" dirty="0" err="1"/>
              <a:t>učiteľom</a:t>
            </a:r>
            <a:r>
              <a:rPr lang="pl-PL" dirty="0"/>
              <a:t> </a:t>
            </a:r>
            <a:r>
              <a:rPr lang="pl-PL" dirty="0" err="1"/>
              <a:t>znakového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, </a:t>
            </a:r>
            <a:r>
              <a:rPr lang="pl-PL" dirty="0" err="1"/>
              <a:t>informatiky</a:t>
            </a:r>
            <a:r>
              <a:rPr lang="pl-PL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Obsah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err="1"/>
              <a:t>Úvod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 err="1"/>
              <a:t>Úlohy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Proces</a:t>
            </a:r>
          </a:p>
          <a:p>
            <a:pPr marL="514350" indent="-514350">
              <a:buAutoNum type="arabicPeriod"/>
            </a:pPr>
            <a:r>
              <a:rPr lang="pl-PL" dirty="0"/>
              <a:t>Zdroje</a:t>
            </a:r>
          </a:p>
          <a:p>
            <a:pPr marL="514350" indent="-514350">
              <a:buAutoNum type="arabicPeriod"/>
            </a:pPr>
            <a:r>
              <a:rPr lang="pl-PL" dirty="0" err="1"/>
              <a:t>Hodnotenie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 err="1"/>
              <a:t>Záver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 err="1"/>
              <a:t>Príručka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učiteľa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Príručka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učiteľa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pl-PL" dirty="0" err="1"/>
              <a:t>Pri</a:t>
            </a:r>
            <a:r>
              <a:rPr lang="pl-PL" dirty="0"/>
              <a:t> </a:t>
            </a:r>
            <a:r>
              <a:rPr lang="pl-PL" dirty="0" err="1"/>
              <a:t>tvorbe</a:t>
            </a:r>
            <a:r>
              <a:rPr lang="pl-PL" dirty="0"/>
              <a:t> </a:t>
            </a:r>
            <a:r>
              <a:rPr lang="pl-PL" dirty="0" err="1"/>
              <a:t>prezentácie</a:t>
            </a:r>
            <a:r>
              <a:rPr lang="pl-PL" dirty="0"/>
              <a:t> </a:t>
            </a:r>
            <a:r>
              <a:rPr lang="pl-PL" dirty="0" err="1"/>
              <a:t>môžu</a:t>
            </a:r>
            <a:r>
              <a:rPr lang="pl-PL" dirty="0"/>
              <a:t> </a:t>
            </a:r>
            <a:r>
              <a:rPr lang="pl-PL" dirty="0" err="1"/>
              <a:t>žiakom</a:t>
            </a:r>
            <a:r>
              <a:rPr lang="pl-PL" dirty="0"/>
              <a:t> </a:t>
            </a:r>
            <a:r>
              <a:rPr lang="pl-PL" dirty="0" err="1"/>
              <a:t>pomáhať</a:t>
            </a:r>
            <a:r>
              <a:rPr lang="pl-PL" dirty="0"/>
              <a:t> </a:t>
            </a:r>
            <a:r>
              <a:rPr lang="pl-PL" dirty="0" err="1"/>
              <a:t>rodičia</a:t>
            </a:r>
            <a:r>
              <a:rPr lang="pl-PL" dirty="0"/>
              <a:t>, </a:t>
            </a:r>
            <a:r>
              <a:rPr lang="pl-PL" dirty="0" err="1"/>
              <a:t>najmä</a:t>
            </a:r>
            <a:r>
              <a:rPr lang="pl-PL" dirty="0"/>
              <a:t> </a:t>
            </a:r>
            <a:r>
              <a:rPr lang="pl-PL" dirty="0" err="1"/>
              <a:t>pri</a:t>
            </a:r>
            <a:r>
              <a:rPr lang="pl-PL" dirty="0"/>
              <a:t> </a:t>
            </a:r>
            <a:r>
              <a:rPr lang="pl-PL" dirty="0" err="1"/>
              <a:t>prezeraní</a:t>
            </a:r>
            <a:r>
              <a:rPr lang="pl-PL" dirty="0"/>
              <a:t> </a:t>
            </a:r>
            <a:r>
              <a:rPr lang="pl-PL" dirty="0" err="1"/>
              <a:t>internetových</a:t>
            </a:r>
            <a:r>
              <a:rPr lang="pl-PL" dirty="0"/>
              <a:t> </a:t>
            </a:r>
            <a:r>
              <a:rPr lang="pl-PL" dirty="0" err="1"/>
              <a:t>stránok</a:t>
            </a:r>
            <a:r>
              <a:rPr lang="pl-PL" dirty="0"/>
              <a:t> a </a:t>
            </a:r>
            <a:r>
              <a:rPr lang="pl-PL" dirty="0" err="1"/>
              <a:t>výbere</a:t>
            </a:r>
            <a:r>
              <a:rPr lang="pl-PL" dirty="0"/>
              <a:t> </a:t>
            </a:r>
            <a:r>
              <a:rPr lang="pl-PL" dirty="0" err="1"/>
              <a:t>vhodných</a:t>
            </a:r>
            <a:r>
              <a:rPr lang="pl-PL" dirty="0"/>
              <a:t> </a:t>
            </a:r>
            <a:r>
              <a:rPr lang="pl-PL" dirty="0" err="1"/>
              <a:t>informácií</a:t>
            </a:r>
            <a:r>
              <a:rPr lang="pl-PL" dirty="0"/>
              <a:t> na </a:t>
            </a:r>
            <a:r>
              <a:rPr lang="pl-PL" dirty="0" err="1"/>
              <a:t>prezentáciu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l-PL" dirty="0" err="1"/>
              <a:t>Učiteľ</a:t>
            </a:r>
            <a:r>
              <a:rPr lang="pl-PL" dirty="0"/>
              <a:t> by </a:t>
            </a:r>
            <a:r>
              <a:rPr lang="pl-PL" dirty="0" err="1"/>
              <a:t>mal</a:t>
            </a:r>
            <a:r>
              <a:rPr lang="pl-PL" dirty="0"/>
              <a:t> </a:t>
            </a:r>
            <a:r>
              <a:rPr lang="pl-PL" dirty="0" err="1"/>
              <a:t>upozorniť</a:t>
            </a:r>
            <a:r>
              <a:rPr lang="pl-PL" dirty="0"/>
              <a:t> </a:t>
            </a:r>
            <a:r>
              <a:rPr lang="pl-PL" dirty="0" err="1"/>
              <a:t>žiakov</a:t>
            </a:r>
            <a:r>
              <a:rPr lang="pl-PL" dirty="0"/>
              <a:t>, aby ich </a:t>
            </a:r>
            <a:r>
              <a:rPr lang="pl-PL" dirty="0" err="1"/>
              <a:t>pripravovaná</a:t>
            </a:r>
            <a:r>
              <a:rPr lang="pl-PL" dirty="0"/>
              <a:t> </a:t>
            </a:r>
            <a:r>
              <a:rPr lang="pl-PL" dirty="0" err="1"/>
              <a:t>prezentácia</a:t>
            </a:r>
            <a:r>
              <a:rPr lang="pl-PL" dirty="0"/>
              <a:t> bola </a:t>
            </a:r>
            <a:r>
              <a:rPr lang="pl-PL" dirty="0" err="1"/>
              <a:t>premyslená</a:t>
            </a:r>
            <a:r>
              <a:rPr lang="pl-PL" dirty="0"/>
              <a:t>, tak aby </a:t>
            </a:r>
            <a:r>
              <a:rPr lang="pl-PL" dirty="0" err="1"/>
              <a:t>ju</a:t>
            </a:r>
            <a:r>
              <a:rPr lang="pl-PL" dirty="0"/>
              <a:t> </a:t>
            </a:r>
            <a:r>
              <a:rPr lang="pl-PL" dirty="0" err="1"/>
              <a:t>neskôr</a:t>
            </a:r>
            <a:r>
              <a:rPr lang="pl-PL" dirty="0"/>
              <a:t> </a:t>
            </a:r>
            <a:r>
              <a:rPr lang="pl-PL" dirty="0" err="1"/>
              <a:t>mohli</a:t>
            </a:r>
            <a:r>
              <a:rPr lang="pl-PL" dirty="0"/>
              <a:t> </a:t>
            </a:r>
            <a:r>
              <a:rPr lang="pl-PL" dirty="0" err="1"/>
              <a:t>zrozumiteľným</a:t>
            </a:r>
            <a:r>
              <a:rPr lang="pl-PL" dirty="0"/>
              <a:t> </a:t>
            </a:r>
            <a:r>
              <a:rPr lang="pl-PL" dirty="0" err="1"/>
              <a:t>spôsobom</a:t>
            </a:r>
            <a:r>
              <a:rPr lang="pl-PL" dirty="0"/>
              <a:t> </a:t>
            </a:r>
            <a:r>
              <a:rPr lang="pl-PL" dirty="0" err="1"/>
              <a:t>prezentovať</a:t>
            </a:r>
            <a:r>
              <a:rPr lang="pl-PL" dirty="0"/>
              <a:t> na </a:t>
            </a:r>
            <a:r>
              <a:rPr lang="pl-PL" dirty="0" err="1"/>
              <a:t>fóre</a:t>
            </a:r>
            <a:r>
              <a:rPr lang="pl-PL" dirty="0"/>
              <a:t> </a:t>
            </a:r>
            <a:r>
              <a:rPr lang="pl-PL" dirty="0" err="1"/>
              <a:t>triedy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l-PL" dirty="0" err="1"/>
              <a:t>Učiteľ</a:t>
            </a:r>
            <a:r>
              <a:rPr lang="pl-PL" dirty="0"/>
              <a:t> </a:t>
            </a:r>
            <a:r>
              <a:rPr lang="pl-PL" dirty="0" err="1"/>
              <a:t>môže</a:t>
            </a:r>
            <a:r>
              <a:rPr lang="pl-PL" dirty="0"/>
              <a:t> </a:t>
            </a:r>
            <a:r>
              <a:rPr lang="pl-PL" dirty="0" err="1"/>
              <a:t>sám</a:t>
            </a:r>
            <a:r>
              <a:rPr lang="pl-PL" dirty="0"/>
              <a:t> </a:t>
            </a:r>
            <a:r>
              <a:rPr lang="pl-PL" dirty="0" err="1"/>
              <a:t>rozhodnúť</a:t>
            </a:r>
            <a:r>
              <a:rPr lang="pl-PL" dirty="0"/>
              <a:t> o </a:t>
            </a:r>
            <a:r>
              <a:rPr lang="pl-PL" dirty="0" err="1"/>
              <a:t>forme</a:t>
            </a:r>
            <a:r>
              <a:rPr lang="pl-PL" dirty="0"/>
              <a:t> </a:t>
            </a:r>
            <a:r>
              <a:rPr lang="pl-PL" dirty="0" err="1"/>
              <a:t>prezentácie</a:t>
            </a:r>
            <a:r>
              <a:rPr lang="pl-PL" dirty="0"/>
              <a:t> projektu. Forma </a:t>
            </a:r>
            <a:r>
              <a:rPr lang="pl-PL" dirty="0" err="1"/>
              <a:t>prezentácie</a:t>
            </a:r>
            <a:r>
              <a:rPr lang="pl-PL" dirty="0"/>
              <a:t> </a:t>
            </a:r>
            <a:r>
              <a:rPr lang="pl-PL" dirty="0" err="1"/>
              <a:t>musí</a:t>
            </a:r>
            <a:r>
              <a:rPr lang="pl-PL" dirty="0"/>
              <a:t> </a:t>
            </a:r>
            <a:r>
              <a:rPr lang="pl-PL" dirty="0" err="1"/>
              <a:t>zohľadňovať</a:t>
            </a:r>
            <a:r>
              <a:rPr lang="pl-PL" dirty="0"/>
              <a:t> </a:t>
            </a:r>
            <a:r>
              <a:rPr lang="pl-PL" dirty="0" err="1"/>
              <a:t>individuálne</a:t>
            </a:r>
            <a:r>
              <a:rPr lang="pl-PL" dirty="0"/>
              <a:t> </a:t>
            </a:r>
            <a:r>
              <a:rPr lang="pl-PL" dirty="0" err="1"/>
              <a:t>schopnosti</a:t>
            </a:r>
            <a:r>
              <a:rPr lang="pl-PL" dirty="0"/>
              <a:t> </a:t>
            </a:r>
            <a:r>
              <a:rPr lang="pl-PL" dirty="0" err="1"/>
              <a:t>žiakov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l-PL" dirty="0"/>
              <a:t>Na </a:t>
            </a:r>
            <a:r>
              <a:rPr lang="pl-PL" dirty="0" err="1"/>
              <a:t>realizáciu</a:t>
            </a:r>
            <a:r>
              <a:rPr lang="pl-PL" dirty="0"/>
              <a:t> projektu by </a:t>
            </a:r>
            <a:r>
              <a:rPr lang="pl-PL" dirty="0" err="1"/>
              <a:t>malo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vyhradených</a:t>
            </a:r>
            <a:r>
              <a:rPr lang="pl-PL" dirty="0"/>
              <a:t> </a:t>
            </a:r>
            <a:r>
              <a:rPr lang="pl-PL" dirty="0" err="1"/>
              <a:t>približne</a:t>
            </a:r>
            <a:r>
              <a:rPr lang="pl-PL" dirty="0"/>
              <a:t> 3 </a:t>
            </a:r>
            <a:r>
              <a:rPr lang="pl-PL" dirty="0" err="1"/>
              <a:t>týždne</a:t>
            </a:r>
            <a:r>
              <a:rPr lang="pl-PL" dirty="0"/>
              <a:t>, </a:t>
            </a:r>
            <a:r>
              <a:rPr lang="pl-PL" dirty="0" err="1"/>
              <a:t>čas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prípadne</a:t>
            </a:r>
            <a:r>
              <a:rPr lang="pl-PL" dirty="0"/>
              <a:t> </a:t>
            </a:r>
            <a:r>
              <a:rPr lang="pl-PL" dirty="0" err="1"/>
              <a:t>môže</a:t>
            </a:r>
            <a:r>
              <a:rPr lang="pl-PL" dirty="0"/>
              <a:t> </a:t>
            </a:r>
            <a:r>
              <a:rPr lang="pl-PL" dirty="0" err="1"/>
              <a:t>predĺžiť</a:t>
            </a:r>
            <a:r>
              <a:rPr lang="pl-PL" dirty="0"/>
              <a:t>, </a:t>
            </a:r>
            <a:r>
              <a:rPr lang="pl-PL" dirty="0" err="1"/>
              <a:t>ak</a:t>
            </a:r>
            <a:r>
              <a:rPr lang="pl-PL" dirty="0"/>
              <a:t> je to </a:t>
            </a:r>
            <a:r>
              <a:rPr lang="pl-PL" dirty="0" err="1"/>
              <a:t>potrebné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Veľa</a:t>
            </a:r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štastia</a:t>
            </a:r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!!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1"/>
          <p:cNvSpPr>
            <a:spLocks noGrp="1"/>
          </p:cNvSpPr>
          <p:nvPr>
            <p:ph type="title"/>
          </p:nvPr>
        </p:nvSpPr>
        <p:spPr>
          <a:xfrm>
            <a:off x="169168" y="2496344"/>
            <a:ext cx="8229600" cy="1143000"/>
          </a:xfrm>
        </p:spPr>
        <p:txBody>
          <a:bodyPr/>
          <a:lstStyle/>
          <a:p>
            <a:pPr eaLnBrk="1" hangingPunct="1"/>
            <a:r>
              <a:rPr lang="pl-PL" sz="6000" dirty="0" err="1"/>
              <a:t>Ďakujem</a:t>
            </a:r>
            <a:r>
              <a:rPr lang="pl-PL" sz="6000" dirty="0"/>
              <a:t> za </a:t>
            </a:r>
            <a:r>
              <a:rPr lang="pl-PL" sz="6000"/>
              <a:t>pozornosť! 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pic>
        <p:nvPicPr>
          <p:cNvPr id="54276" name="Picture 2" descr="http://1.1.1.3/bmi/upload.wikimedia.org/wikipedia/commons/3/32/SGN-PL_SW_dzi%C4%99kowa%C4%87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115616" y="4077072"/>
            <a:ext cx="24479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1" descr="Plik:SGN-PL SW uwaga, uważać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283968" y="4285456"/>
            <a:ext cx="34559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1CC8594-EC37-40B3-8C8A-9589BB63E0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ÚVOD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pl-PL" dirty="0"/>
            </a:b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Čo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je to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posunkový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jazyk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?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Čo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je to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posunkové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písmo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?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Ako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komunikujete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s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členmi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vašej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rodiny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,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spolužiakmi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,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učiteľmi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,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vychovávateľmi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?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Viete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na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tieto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otázky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pl-PL" b="0" i="0" dirty="0" err="1">
                <a:solidFill>
                  <a:srgbClr val="0D0D0D"/>
                </a:solidFill>
                <a:effectLst/>
                <a:latin typeface="Söhne"/>
              </a:rPr>
              <a:t>odpovedať</a:t>
            </a:r>
            <a:r>
              <a:rPr lang="pl-PL" b="0" i="0" dirty="0">
                <a:solidFill>
                  <a:srgbClr val="0D0D0D"/>
                </a:solidFill>
                <a:effectLst/>
                <a:latin typeface="Söhne"/>
              </a:rPr>
              <a:t>?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ÚVOD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dirty="0"/>
              <a:t>Osoby niesłyszące posługują się </a:t>
            </a:r>
            <a:r>
              <a:rPr lang="pl-PL" dirty="0" err="1"/>
              <a:t>jazykom</a:t>
            </a:r>
            <a:r>
              <a:rPr lang="pl-PL" dirty="0"/>
              <a:t> </a:t>
            </a:r>
            <a:r>
              <a:rPr lang="pl-PL" dirty="0" err="1"/>
              <a:t>posunkov</a:t>
            </a:r>
            <a:r>
              <a:rPr lang="pl-PL" dirty="0"/>
              <a:t>. </a:t>
            </a:r>
            <a:r>
              <a:rPr lang="pl-PL" dirty="0" err="1"/>
              <a:t>Dobré</a:t>
            </a:r>
            <a:r>
              <a:rPr lang="pl-PL" dirty="0"/>
              <a:t> je, </a:t>
            </a:r>
            <a:r>
              <a:rPr lang="pl-PL" dirty="0" err="1"/>
              <a:t>že</a:t>
            </a:r>
            <a:r>
              <a:rPr lang="pl-PL" dirty="0"/>
              <a:t> </a:t>
            </a:r>
            <a:r>
              <a:rPr lang="pl-PL" dirty="0" err="1"/>
              <a:t>viete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</a:t>
            </a:r>
            <a:r>
              <a:rPr lang="pl-PL" dirty="0" err="1"/>
              <a:t>posunkový</a:t>
            </a:r>
            <a:r>
              <a:rPr lang="pl-PL" dirty="0"/>
              <a:t> </a:t>
            </a:r>
            <a:r>
              <a:rPr lang="pl-PL" dirty="0" err="1"/>
              <a:t>jazyk</a:t>
            </a:r>
            <a:r>
              <a:rPr lang="pl-PL" dirty="0"/>
              <a:t> je </a:t>
            </a:r>
            <a:r>
              <a:rPr lang="pl-PL" dirty="0" err="1"/>
              <a:t>vnímaný</a:t>
            </a:r>
            <a:r>
              <a:rPr lang="pl-PL" dirty="0"/>
              <a:t> len </a:t>
            </a:r>
            <a:r>
              <a:rPr lang="pl-PL" dirty="0" err="1"/>
              <a:t>zrakom</a:t>
            </a:r>
            <a:r>
              <a:rPr lang="pl-PL" dirty="0"/>
              <a:t>; </a:t>
            </a:r>
            <a:r>
              <a:rPr lang="pl-PL" dirty="0" err="1"/>
              <a:t>keď</a:t>
            </a:r>
            <a:r>
              <a:rPr lang="pl-PL" dirty="0"/>
              <a:t> na </a:t>
            </a:r>
            <a:r>
              <a:rPr lang="pl-PL" dirty="0" err="1"/>
              <a:t>niekoho</a:t>
            </a:r>
            <a:r>
              <a:rPr lang="pl-PL" dirty="0"/>
              <a:t> </a:t>
            </a:r>
            <a:r>
              <a:rPr lang="pl-PL" dirty="0" err="1"/>
              <a:t>pozeráme</a:t>
            </a:r>
            <a:r>
              <a:rPr lang="pl-PL" dirty="0"/>
              <a:t>, </a:t>
            </a:r>
            <a:r>
              <a:rPr lang="pl-PL" dirty="0" err="1"/>
              <a:t>môžeme</a:t>
            </a:r>
            <a:r>
              <a:rPr lang="pl-PL" dirty="0"/>
              <a:t> </a:t>
            </a:r>
            <a:r>
              <a:rPr lang="pl-PL" dirty="0" err="1"/>
              <a:t>takú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nafilmovať</a:t>
            </a:r>
            <a:r>
              <a:rPr lang="pl-PL" dirty="0"/>
              <a:t> </a:t>
            </a:r>
            <a:r>
              <a:rPr lang="pl-PL" dirty="0" err="1"/>
              <a:t>alebo</a:t>
            </a:r>
            <a:r>
              <a:rPr lang="pl-PL" dirty="0"/>
              <a:t> </a:t>
            </a:r>
            <a:r>
              <a:rPr lang="pl-PL" dirty="0" err="1"/>
              <a:t>odfotiť</a:t>
            </a:r>
            <a:r>
              <a:rPr lang="pl-PL" dirty="0"/>
              <a:t>. Ale </a:t>
            </a:r>
            <a:r>
              <a:rPr lang="pl-PL" dirty="0" err="1"/>
              <a:t>čuli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už</a:t>
            </a:r>
            <a:r>
              <a:rPr lang="pl-PL" dirty="0"/>
              <a:t> o tom, </a:t>
            </a:r>
            <a:r>
              <a:rPr lang="pl-PL" dirty="0" err="1"/>
              <a:t>že</a:t>
            </a:r>
            <a:r>
              <a:rPr lang="pl-PL" dirty="0"/>
              <a:t> </a:t>
            </a:r>
            <a:r>
              <a:rPr lang="pl-PL" dirty="0" err="1"/>
              <a:t>posunkové</a:t>
            </a:r>
            <a:r>
              <a:rPr lang="pl-PL" dirty="0"/>
              <a:t> </a:t>
            </a:r>
            <a:r>
              <a:rPr lang="pl-PL" dirty="0" err="1"/>
              <a:t>znaky</a:t>
            </a:r>
            <a:r>
              <a:rPr lang="pl-PL" dirty="0"/>
              <a:t> </a:t>
            </a:r>
            <a:r>
              <a:rPr lang="pl-PL" dirty="0" err="1"/>
              <a:t>možno</a:t>
            </a:r>
            <a:r>
              <a:rPr lang="pl-PL" dirty="0"/>
              <a:t> </a:t>
            </a:r>
            <a:r>
              <a:rPr lang="pl-PL" dirty="0" err="1"/>
              <a:t>jednoducho</a:t>
            </a:r>
            <a:r>
              <a:rPr lang="pl-PL" dirty="0"/>
              <a:t> </a:t>
            </a:r>
            <a:r>
              <a:rPr lang="pl-PL" dirty="0" err="1"/>
              <a:t>zapísať</a:t>
            </a:r>
            <a:r>
              <a:rPr lang="pl-PL" dirty="0"/>
              <a:t> na papier? </a:t>
            </a:r>
          </a:p>
          <a:p>
            <a:r>
              <a:rPr lang="pl-PL" dirty="0"/>
              <a:t>Na </a:t>
            </a:r>
            <a:r>
              <a:rPr lang="pl-PL" dirty="0" err="1"/>
              <a:t>ďalších</a:t>
            </a:r>
            <a:r>
              <a:rPr lang="pl-PL" dirty="0"/>
              <a:t> </a:t>
            </a:r>
            <a:r>
              <a:rPr lang="pl-PL" dirty="0" err="1"/>
              <a:t>snímkach</a:t>
            </a:r>
            <a:r>
              <a:rPr lang="pl-PL" dirty="0"/>
              <a:t> </a:t>
            </a:r>
            <a:r>
              <a:rPr lang="pl-PL" dirty="0" err="1"/>
              <a:t>uvidíte</a:t>
            </a:r>
            <a:r>
              <a:rPr lang="pl-PL" dirty="0"/>
              <a:t> </a:t>
            </a:r>
            <a:r>
              <a:rPr lang="pl-PL" dirty="0" err="1"/>
              <a:t>základné</a:t>
            </a:r>
            <a:r>
              <a:rPr lang="pl-PL" dirty="0"/>
              <a:t> </a:t>
            </a:r>
            <a:r>
              <a:rPr lang="pl-PL" dirty="0" err="1"/>
              <a:t>informácie</a:t>
            </a:r>
            <a:r>
              <a:rPr lang="pl-PL" dirty="0"/>
              <a:t> a </a:t>
            </a:r>
            <a:r>
              <a:rPr lang="pl-PL" dirty="0" err="1"/>
              <a:t>symboly</a:t>
            </a:r>
            <a:r>
              <a:rPr lang="pl-PL" dirty="0"/>
              <a:t> </a:t>
            </a:r>
            <a:r>
              <a:rPr lang="pl-PL" dirty="0" err="1"/>
              <a:t>potrebné</a:t>
            </a:r>
            <a:r>
              <a:rPr lang="pl-PL" dirty="0"/>
              <a:t> na </a:t>
            </a:r>
            <a:r>
              <a:rPr lang="pl-PL" dirty="0" err="1"/>
              <a:t>zapísanie</a:t>
            </a:r>
            <a:r>
              <a:rPr lang="pl-PL" dirty="0"/>
              <a:t> </a:t>
            </a:r>
            <a:r>
              <a:rPr lang="pl-PL" dirty="0" err="1"/>
              <a:t>posunkového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. </a:t>
            </a:r>
            <a:r>
              <a:rPr lang="pl-PL" dirty="0" err="1"/>
              <a:t>Tento</a:t>
            </a:r>
            <a:r>
              <a:rPr lang="pl-PL" dirty="0"/>
              <a:t> </a:t>
            </a:r>
            <a:r>
              <a:rPr lang="pl-PL" dirty="0" err="1"/>
              <a:t>systém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nazýva</a:t>
            </a:r>
            <a:r>
              <a:rPr lang="pl-PL" dirty="0"/>
              <a:t>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, </a:t>
            </a:r>
            <a:r>
              <a:rPr lang="pl-PL" dirty="0" err="1"/>
              <a:t>jednoducho</a:t>
            </a:r>
            <a:r>
              <a:rPr lang="pl-PL" dirty="0"/>
              <a:t> </a:t>
            </a:r>
            <a:r>
              <a:rPr lang="pl-PL" dirty="0" err="1"/>
              <a:t>zapísať</a:t>
            </a:r>
            <a:r>
              <a:rPr lang="pl-PL" dirty="0"/>
              <a:t> znak.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ÚVOD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Zoznámte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pl-PL" dirty="0" err="1"/>
              <a:t>spôsobom</a:t>
            </a:r>
            <a:r>
              <a:rPr lang="pl-PL" dirty="0"/>
              <a:t> </a:t>
            </a:r>
            <a:r>
              <a:rPr lang="pl-PL" dirty="0" err="1"/>
              <a:t>zápisu</a:t>
            </a:r>
            <a:r>
              <a:rPr lang="pl-PL" dirty="0"/>
              <a:t> </a:t>
            </a:r>
            <a:r>
              <a:rPr lang="pl-PL" dirty="0" err="1"/>
              <a:t>znakov</a:t>
            </a:r>
            <a:r>
              <a:rPr lang="pl-PL" dirty="0"/>
              <a:t> </a:t>
            </a:r>
            <a:r>
              <a:rPr lang="pl-PL" dirty="0" err="1"/>
              <a:t>posunkového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! </a:t>
            </a:r>
          </a:p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je </a:t>
            </a:r>
            <a:r>
              <a:rPr lang="pl-PL" dirty="0" err="1"/>
              <a:t>jednoduchý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všetkých</a:t>
            </a:r>
            <a:r>
              <a:rPr lang="pl-PL" dirty="0"/>
              <a:t>, </a:t>
            </a:r>
            <a:r>
              <a:rPr lang="pl-PL" dirty="0" err="1"/>
              <a:t>ktorí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používajú</a:t>
            </a:r>
            <a:r>
              <a:rPr lang="pl-PL" dirty="0"/>
              <a:t> </a:t>
            </a:r>
            <a:r>
              <a:rPr lang="pl-PL" dirty="0" err="1"/>
              <a:t>posunkový</a:t>
            </a:r>
            <a:r>
              <a:rPr lang="pl-PL" dirty="0"/>
              <a:t> </a:t>
            </a:r>
            <a:r>
              <a:rPr lang="pl-PL" dirty="0" err="1"/>
              <a:t>jazyk</a:t>
            </a:r>
            <a:r>
              <a:rPr lang="pl-PL" dirty="0"/>
              <a:t>! </a:t>
            </a:r>
          </a:p>
          <a:p>
            <a:r>
              <a:rPr lang="pl-PL" dirty="0" err="1"/>
              <a:t>Stačí</a:t>
            </a:r>
            <a:r>
              <a:rPr lang="pl-PL" dirty="0"/>
              <a:t> si len </a:t>
            </a:r>
            <a:r>
              <a:rPr lang="pl-PL" dirty="0" err="1"/>
              <a:t>zapamätať</a:t>
            </a:r>
            <a:r>
              <a:rPr lang="pl-PL" dirty="0"/>
              <a:t> </a:t>
            </a:r>
            <a:r>
              <a:rPr lang="pl-PL" dirty="0" err="1"/>
              <a:t>základné</a:t>
            </a:r>
            <a:r>
              <a:rPr lang="pl-PL" dirty="0"/>
              <a:t> </a:t>
            </a:r>
            <a:r>
              <a:rPr lang="pl-PL" dirty="0" err="1"/>
              <a:t>pravidlá</a:t>
            </a:r>
            <a:r>
              <a:rPr lang="pl-PL" dirty="0"/>
              <a:t> a </a:t>
            </a:r>
            <a:r>
              <a:rPr lang="pl-PL" dirty="0" err="1"/>
              <a:t>znaky</a:t>
            </a:r>
            <a:r>
              <a:rPr lang="pl-PL" dirty="0"/>
              <a:t>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/>
          <a:lstStyle/>
          <a:p>
            <a:endParaRPr lang="pl-PL" dirty="0"/>
          </a:p>
          <a:p>
            <a:r>
              <a:rPr lang="pl-PL" dirty="0" err="1"/>
              <a:t>Vašou</a:t>
            </a:r>
            <a:r>
              <a:rPr lang="pl-PL" dirty="0"/>
              <a:t> </a:t>
            </a:r>
            <a:r>
              <a:rPr lang="pl-PL" dirty="0" err="1"/>
              <a:t>úlohou</a:t>
            </a:r>
            <a:r>
              <a:rPr lang="pl-PL" dirty="0"/>
              <a:t> </a:t>
            </a:r>
            <a:r>
              <a:rPr lang="pl-PL" dirty="0" err="1"/>
              <a:t>bude</a:t>
            </a:r>
            <a:r>
              <a:rPr lang="pl-PL" dirty="0"/>
              <a:t> </a:t>
            </a:r>
            <a:r>
              <a:rPr lang="pl-PL" dirty="0" err="1"/>
              <a:t>pripraviť</a:t>
            </a:r>
            <a:r>
              <a:rPr lang="pl-PL" dirty="0"/>
              <a:t> </a:t>
            </a:r>
            <a:r>
              <a:rPr lang="pl-PL" dirty="0" err="1"/>
              <a:t>vo</a:t>
            </a:r>
            <a:r>
              <a:rPr lang="pl-PL" dirty="0"/>
              <a:t> </a:t>
            </a:r>
            <a:r>
              <a:rPr lang="pl-PL" dirty="0" err="1"/>
              <a:t>dvojčlenných</a:t>
            </a:r>
            <a:r>
              <a:rPr lang="pl-PL" dirty="0"/>
              <a:t> </a:t>
            </a:r>
            <a:r>
              <a:rPr lang="pl-PL" dirty="0" err="1"/>
              <a:t>tímach</a:t>
            </a:r>
            <a:r>
              <a:rPr lang="pl-PL" dirty="0"/>
              <a:t> </a:t>
            </a:r>
            <a:r>
              <a:rPr lang="pl-PL" dirty="0" err="1"/>
              <a:t>krátke</a:t>
            </a:r>
            <a:r>
              <a:rPr lang="pl-PL" dirty="0"/>
              <a:t> </a:t>
            </a:r>
            <a:r>
              <a:rPr lang="pl-PL" dirty="0" err="1"/>
              <a:t>obsahy</a:t>
            </a:r>
            <a:r>
              <a:rPr lang="pl-PL" dirty="0"/>
              <a:t> </a:t>
            </a:r>
            <a:r>
              <a:rPr lang="pl-PL" dirty="0" err="1"/>
              <a:t>zaznamenané</a:t>
            </a:r>
            <a:r>
              <a:rPr lang="pl-PL" dirty="0"/>
              <a:t> </a:t>
            </a:r>
            <a:r>
              <a:rPr lang="pl-PL" dirty="0" err="1"/>
              <a:t>vo</a:t>
            </a:r>
            <a:r>
              <a:rPr lang="pl-PL" dirty="0"/>
              <a:t> SW na </a:t>
            </a:r>
            <a:r>
              <a:rPr lang="pl-PL" dirty="0" err="1"/>
              <a:t>počítači</a:t>
            </a:r>
            <a:r>
              <a:rPr lang="pl-PL" dirty="0"/>
              <a:t> </a:t>
            </a:r>
            <a:r>
              <a:rPr lang="pl-PL" dirty="0" err="1"/>
              <a:t>vo</a:t>
            </a:r>
            <a:r>
              <a:rPr lang="pl-PL" dirty="0"/>
              <a:t> </a:t>
            </a:r>
            <a:r>
              <a:rPr lang="pl-PL" dirty="0" err="1"/>
              <a:t>forme</a:t>
            </a:r>
            <a:r>
              <a:rPr lang="pl-PL" dirty="0"/>
              <a:t> </a:t>
            </a:r>
            <a:r>
              <a:rPr lang="pl-PL" dirty="0" err="1"/>
              <a:t>prezentácie</a:t>
            </a:r>
            <a:r>
              <a:rPr lang="pl-PL" dirty="0"/>
              <a:t> </a:t>
            </a:r>
            <a:r>
              <a:rPr lang="pl-PL" dirty="0" err="1"/>
              <a:t>alebo</a:t>
            </a:r>
            <a:r>
              <a:rPr lang="pl-PL" dirty="0"/>
              <a:t> na </a:t>
            </a:r>
            <a:r>
              <a:rPr lang="pl-PL" dirty="0" err="1"/>
              <a:t>papieri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ÚLOHA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 </a:t>
            </a:r>
            <a:r>
              <a:rPr lang="pl-PL" dirty="0" err="1"/>
              <a:t>Vyberte</a:t>
            </a:r>
            <a:r>
              <a:rPr lang="pl-PL" dirty="0"/>
              <a:t> si </a:t>
            </a:r>
            <a:r>
              <a:rPr lang="pl-PL" dirty="0" err="1"/>
              <a:t>informácie</a:t>
            </a:r>
            <a:r>
              <a:rPr lang="pl-PL" dirty="0"/>
              <a:t> o tom, </a:t>
            </a:r>
            <a:r>
              <a:rPr lang="pl-PL" dirty="0" err="1"/>
              <a:t>čo</a:t>
            </a:r>
            <a:r>
              <a:rPr lang="pl-PL" dirty="0"/>
              <a:t> je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,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históriu</a:t>
            </a:r>
            <a:r>
              <a:rPr lang="pl-PL" dirty="0"/>
              <a:t> a </a:t>
            </a:r>
            <a:r>
              <a:rPr lang="pl-PL" dirty="0" err="1"/>
              <a:t>miesta</a:t>
            </a:r>
            <a:r>
              <a:rPr lang="pl-PL" dirty="0"/>
              <a:t>, </a:t>
            </a:r>
            <a:r>
              <a:rPr lang="pl-PL" dirty="0" err="1"/>
              <a:t>kde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</a:t>
            </a:r>
            <a:r>
              <a:rPr lang="pl-PL" dirty="0" err="1"/>
              <a:t>používa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ÚLOHA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/>
              <a:t>Napíšte</a:t>
            </a:r>
            <a:r>
              <a:rPr lang="pl-PL" dirty="0"/>
              <a:t> </a:t>
            </a:r>
            <a:r>
              <a:rPr lang="pl-PL" dirty="0" err="1"/>
              <a:t>pomocou</a:t>
            </a:r>
            <a:r>
              <a:rPr lang="pl-PL" dirty="0"/>
              <a:t>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e-mail </a:t>
            </a:r>
            <a:r>
              <a:rPr lang="pl-PL" dirty="0" err="1"/>
              <a:t>kamarátovi</a:t>
            </a:r>
            <a:r>
              <a:rPr lang="pl-PL" dirty="0"/>
              <a:t> </a:t>
            </a:r>
            <a:r>
              <a:rPr lang="pl-PL" dirty="0" err="1"/>
              <a:t>alebo</a:t>
            </a:r>
            <a:r>
              <a:rPr lang="pl-PL" dirty="0"/>
              <a:t> </a:t>
            </a:r>
            <a:r>
              <a:rPr lang="pl-PL" dirty="0" err="1"/>
              <a:t>kamarátke</a:t>
            </a:r>
            <a:r>
              <a:rPr lang="pl-PL" dirty="0"/>
              <a:t> o </a:t>
            </a:r>
            <a:r>
              <a:rPr lang="pl-PL" dirty="0" err="1"/>
              <a:t>stretnutí</a:t>
            </a:r>
            <a:r>
              <a:rPr lang="pl-PL" dirty="0"/>
              <a:t> v </a:t>
            </a:r>
            <a:r>
              <a:rPr lang="pl-PL" dirty="0" err="1"/>
              <a:t>triede</a:t>
            </a:r>
            <a:r>
              <a:rPr lang="pl-PL" dirty="0"/>
              <a:t>.</a:t>
            </a:r>
          </a:p>
          <a:p>
            <a:r>
              <a:rPr lang="pl-PL" dirty="0" err="1"/>
              <a:t>Napíšte</a:t>
            </a:r>
            <a:r>
              <a:rPr lang="pl-PL" dirty="0"/>
              <a:t> </a:t>
            </a:r>
            <a:r>
              <a:rPr lang="pl-PL" dirty="0" err="1"/>
              <a:t>informáciu</a:t>
            </a:r>
            <a:r>
              <a:rPr lang="pl-PL" dirty="0"/>
              <a:t> o </a:t>
            </a:r>
            <a:r>
              <a:rPr lang="pl-PL" dirty="0" err="1"/>
              <a:t>niejakej</a:t>
            </a:r>
            <a:r>
              <a:rPr lang="pl-PL" dirty="0"/>
              <a:t> </a:t>
            </a:r>
            <a:r>
              <a:rPr lang="pl-PL" dirty="0" err="1"/>
              <a:t>dôležitej</a:t>
            </a:r>
            <a:r>
              <a:rPr lang="pl-PL" dirty="0"/>
              <a:t> </a:t>
            </a:r>
            <a:r>
              <a:rPr lang="pl-PL" dirty="0" err="1"/>
              <a:t>školskej</a:t>
            </a:r>
            <a:r>
              <a:rPr lang="pl-PL" dirty="0"/>
              <a:t> </a:t>
            </a:r>
            <a:r>
              <a:rPr lang="pl-PL" dirty="0" err="1"/>
              <a:t>udalosti</a:t>
            </a:r>
            <a:r>
              <a:rPr lang="pl-PL" dirty="0"/>
              <a:t>, </a:t>
            </a:r>
            <a:r>
              <a:rPr lang="pl-PL" dirty="0" err="1"/>
              <a:t>napríklad</a:t>
            </a:r>
            <a:r>
              <a:rPr lang="pl-PL" dirty="0"/>
              <a:t> o </a:t>
            </a:r>
            <a:r>
              <a:rPr lang="pl-PL" dirty="0" err="1"/>
              <a:t>maskovanej</a:t>
            </a:r>
            <a:r>
              <a:rPr lang="pl-PL" dirty="0"/>
              <a:t> </a:t>
            </a:r>
            <a:r>
              <a:rPr lang="pl-PL" dirty="0" err="1"/>
              <a:t>bále</a:t>
            </a:r>
            <a:r>
              <a:rPr lang="pl-PL" dirty="0"/>
              <a:t>, </a:t>
            </a:r>
            <a:r>
              <a:rPr lang="pl-PL" dirty="0" err="1"/>
              <a:t>prvý</a:t>
            </a:r>
            <a:r>
              <a:rPr lang="pl-PL" dirty="0"/>
              <a:t> </a:t>
            </a:r>
            <a:r>
              <a:rPr lang="pl-PL" dirty="0" err="1"/>
              <a:t>deň</a:t>
            </a:r>
            <a:r>
              <a:rPr lang="pl-PL" dirty="0"/>
              <a:t> </a:t>
            </a:r>
            <a:r>
              <a:rPr lang="pl-PL" dirty="0" err="1"/>
              <a:t>jari</a:t>
            </a:r>
            <a:r>
              <a:rPr lang="pl-PL" dirty="0"/>
              <a:t>, </a:t>
            </a:r>
            <a:r>
              <a:rPr lang="pl-PL" dirty="0" err="1"/>
              <a:t>rodičovskom</a:t>
            </a:r>
            <a:r>
              <a:rPr lang="pl-PL" dirty="0"/>
              <a:t> </a:t>
            </a:r>
            <a:r>
              <a:rPr lang="pl-PL" dirty="0" err="1"/>
              <a:t>stretnutí</a:t>
            </a:r>
            <a:r>
              <a:rPr lang="pl-PL" dirty="0"/>
              <a:t>.</a:t>
            </a:r>
          </a:p>
          <a:p>
            <a:r>
              <a:rPr lang="pl-PL" dirty="0" err="1"/>
              <a:t>Pripravte</a:t>
            </a:r>
            <a:r>
              <a:rPr lang="pl-PL" dirty="0"/>
              <a:t> </a:t>
            </a:r>
            <a:r>
              <a:rPr lang="pl-PL" dirty="0" err="1"/>
              <a:t>prezentáciu</a:t>
            </a:r>
            <a:r>
              <a:rPr lang="pl-PL" dirty="0"/>
              <a:t> na </a:t>
            </a:r>
            <a:r>
              <a:rPr lang="pl-PL" dirty="0" err="1"/>
              <a:t>výučbu</a:t>
            </a:r>
            <a:r>
              <a:rPr lang="pl-PL" dirty="0"/>
              <a:t> </a:t>
            </a:r>
            <a:r>
              <a:rPr lang="pl-PL" dirty="0" err="1"/>
              <a:t>posunkového</a:t>
            </a:r>
            <a:r>
              <a:rPr lang="pl-PL" dirty="0"/>
              <a:t> </a:t>
            </a:r>
            <a:r>
              <a:rPr lang="pl-PL" dirty="0" err="1"/>
              <a:t>písma</a:t>
            </a:r>
            <a:r>
              <a:rPr lang="pl-PL" dirty="0"/>
              <a:t> </a:t>
            </a:r>
            <a:r>
              <a:rPr lang="pl-PL" dirty="0" err="1"/>
              <a:t>využívajúc</a:t>
            </a:r>
            <a:r>
              <a:rPr lang="pl-PL" dirty="0"/>
              <a:t> </a:t>
            </a:r>
            <a:r>
              <a:rPr lang="pl-PL" dirty="0" err="1"/>
              <a:t>kresby</a:t>
            </a:r>
            <a:r>
              <a:rPr lang="pl-PL" dirty="0"/>
              <a:t> </a:t>
            </a:r>
            <a:r>
              <a:rPr lang="pl-PL" dirty="0" err="1"/>
              <a:t>alebo</a:t>
            </a:r>
            <a:r>
              <a:rPr lang="pl-PL" dirty="0"/>
              <a:t> </a:t>
            </a:r>
            <a:r>
              <a:rPr lang="pl-PL" dirty="0" err="1"/>
              <a:t>iné</a:t>
            </a:r>
            <a:r>
              <a:rPr lang="pl-PL" dirty="0"/>
              <a:t> </a:t>
            </a:r>
            <a:r>
              <a:rPr lang="pl-PL" dirty="0" err="1"/>
              <a:t>plastické</a:t>
            </a:r>
            <a:r>
              <a:rPr lang="pl-PL" dirty="0"/>
              <a:t> </a:t>
            </a:r>
            <a:r>
              <a:rPr lang="pl-PL" dirty="0" err="1"/>
              <a:t>techniky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1104</Words>
  <Application>Microsoft Office PowerPoint</Application>
  <PresentationFormat>Pokaz na ekranie (4:3)</PresentationFormat>
  <Paragraphs>172</Paragraphs>
  <Slides>32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40" baseType="lpstr">
      <vt:lpstr>Arial</vt:lpstr>
      <vt:lpstr>Bookman Old Style</vt:lpstr>
      <vt:lpstr>Calibri</vt:lpstr>
      <vt:lpstr>Constantia</vt:lpstr>
      <vt:lpstr>Franklin Gothic Book</vt:lpstr>
      <vt:lpstr>Söhne</vt:lpstr>
      <vt:lpstr>Wingdings</vt:lpstr>
      <vt:lpstr>Motyw pakietu Office</vt:lpstr>
      <vt:lpstr>Sign Writing</vt:lpstr>
      <vt:lpstr>Spôsob písania jazyka nepočujúcich</vt:lpstr>
      <vt:lpstr>Obsah</vt:lpstr>
      <vt:lpstr>ÚVOD</vt:lpstr>
      <vt:lpstr>ÚVOD </vt:lpstr>
      <vt:lpstr>ÚVOD </vt:lpstr>
      <vt:lpstr>ÚLOHA </vt:lpstr>
      <vt:lpstr>ÚLOHA 1</vt:lpstr>
      <vt:lpstr>ÚLOHA 2</vt:lpstr>
      <vt:lpstr>Proces: </vt:lpstr>
      <vt:lpstr>Proces: </vt:lpstr>
      <vt:lpstr>Proces: </vt:lpstr>
      <vt:lpstr>Naučte sa základy SW</vt:lpstr>
      <vt:lpstr>Prezentacja programu PowerPoint</vt:lpstr>
      <vt:lpstr>SignWriting nie je obrazové písmo, ale má fonetický charakter</vt:lpstr>
      <vt:lpstr>Perspektíva </vt:lpstr>
      <vt:lpstr>Základné symboly SW</vt:lpstr>
      <vt:lpstr>Základné symboly SW </vt:lpstr>
      <vt:lpstr>Kontakt - dotyk</vt:lpstr>
      <vt:lpstr>Kontakt - rukoväť</vt:lpstr>
      <vt:lpstr>Symboly pohybu</vt:lpstr>
      <vt:lpstr>Symboly pohybu </vt:lpstr>
      <vt:lpstr>SW na internete  SW edit-nahrávací program www.signwriting.org www.signbank.org www.signwriting.pl  http://www.signbank.org/wiki/index.php?title=Main_Page#About_this_Wiki  </vt:lpstr>
      <vt:lpstr>Hodnotenie:</vt:lpstr>
      <vt:lpstr>Hodnotenie:</vt:lpstr>
      <vt:lpstr>Hodnotenie:</vt:lpstr>
      <vt:lpstr>Záver:</vt:lpstr>
      <vt:lpstr>Záver:</vt:lpstr>
      <vt:lpstr>Príručka pre učiteľa:</vt:lpstr>
      <vt:lpstr>Príručka pre učiteľa:</vt:lpstr>
      <vt:lpstr>Veľa štastia !!</vt:lpstr>
      <vt:lpstr>Ďakujem za pozornosť! </vt:lpstr>
    </vt:vector>
  </TitlesOfParts>
  <Company>wiater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DELL</cp:lastModifiedBy>
  <cp:revision>22</cp:revision>
  <dcterms:created xsi:type="dcterms:W3CDTF">2017-10-04T16:14:31Z</dcterms:created>
  <dcterms:modified xsi:type="dcterms:W3CDTF">2024-02-21T10:30:09Z</dcterms:modified>
</cp:coreProperties>
</file>