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63" r:id="rId12"/>
    <p:sldId id="264" r:id="rId13"/>
    <p:sldId id="265" r:id="rId14"/>
    <p:sldId id="276" r:id="rId15"/>
    <p:sldId id="266" r:id="rId16"/>
    <p:sldId id="277" r:id="rId17"/>
    <p:sldId id="267" r:id="rId18"/>
    <p:sldId id="268" r:id="rId19"/>
    <p:sldId id="27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t>08.02.2024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k.pl/wypracowania/pozosta%C5%82e/wos/16981czym_jest_dla_mnie_ma%C5%82a_ojczyzna.html" TargetMode="External"/><Relationship Id="rId2" Type="http://schemas.openxmlformats.org/officeDocument/2006/relationships/hyperlink" Target="http://eszkola.pl/wos/mala-ojczyzna-448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Lok%C3%A1ln%C3%AD_vlastenectv%C3%AD" TargetMode="External"/><Relationship Id="rId4" Type="http://schemas.openxmlformats.org/officeDocument/2006/relationships/hyperlink" Target="https://pl.wikipedia.org/wiki/Patriotyzm_lokaln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798285"/>
            <a:ext cx="6400800" cy="175260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78410"/>
            <a:ext cx="7772400" cy="1752600"/>
          </a:xfrm>
        </p:spPr>
        <p:txBody>
          <a:bodyPr/>
          <a:lstStyle/>
          <a:p>
            <a:r>
              <a:rPr lang="pl-PL" dirty="0"/>
              <a:t>Moje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vlast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AB1D2BF-CA04-1AFD-BAFE-D0B531797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147856"/>
            <a:ext cx="2737110" cy="2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plan pracy: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8931345"/>
              </p:ext>
            </p:extLst>
          </p:nvPr>
        </p:nvGraphicFramePr>
        <p:xfrm>
          <a:off x="301625" y="1527175"/>
          <a:ext cx="850423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II/III</a:t>
                      </a:r>
                      <a:r>
                        <a:rPr lang="pl-PL" baseline="0" dirty="0"/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týden</a:t>
                      </a:r>
                      <a:r>
                        <a:rPr kumimoji="0" lang="pl-PL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dirty="0"/>
                        <a:t>: (przygotowanie</a:t>
                      </a:r>
                      <a:r>
                        <a:rPr lang="pl-PL" baseline="0" dirty="0"/>
                        <a:t> prezentacji można wydłużyć do dwóch tygodni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 </a:t>
                      </a:r>
                      <a:r>
                        <a:rPr lang="pl-PL" dirty="0" err="1"/>
                        <a:t>Představení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multimediální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prezentace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fóru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třídy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všemi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studenty</a:t>
                      </a:r>
                      <a:r>
                        <a:rPr lang="pl-PL" dirty="0"/>
                        <a:t>.</a:t>
                      </a:r>
                      <a:endParaRPr lang="pl-P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20156"/>
              </p:ext>
            </p:extLst>
          </p:nvPr>
        </p:nvGraphicFramePr>
        <p:xfrm>
          <a:off x="301625" y="3068960"/>
          <a:ext cx="8496944" cy="282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178">
                <a:tc>
                  <a:txBody>
                    <a:bodyPr/>
                    <a:lstStyle/>
                    <a:p>
                      <a:r>
                        <a:rPr lang="pl-PL" dirty="0"/>
                        <a:t>III</a:t>
                      </a:r>
                      <a:r>
                        <a:rPr lang="pl-PL" baseline="0" dirty="0"/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týden</a:t>
                      </a:r>
                      <a:r>
                        <a:rPr kumimoji="0" lang="pl-PL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dirty="0"/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Příprava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plakátů</a:t>
                      </a:r>
                      <a:r>
                        <a:rPr lang="pl-PL" dirty="0"/>
                        <a:t> pro </a:t>
                      </a:r>
                      <a:r>
                        <a:rPr lang="pl-PL" dirty="0" err="1"/>
                        <a:t>výstavu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prací</a:t>
                      </a:r>
                      <a:r>
                        <a:rPr lang="pl-PL" dirty="0"/>
                        <a:t> - </a:t>
                      </a:r>
                      <a:r>
                        <a:rPr lang="pl-PL" dirty="0" err="1"/>
                        <a:t>studenti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mohou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využít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tištěných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snímků</a:t>
                      </a:r>
                      <a:r>
                        <a:rPr lang="pl-PL" dirty="0"/>
                        <a:t> ze </a:t>
                      </a:r>
                      <a:r>
                        <a:rPr lang="pl-PL" dirty="0" err="1"/>
                        <a:t>svých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multimediálních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vytvořit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nový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plakát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pouze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pomocí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svého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výtvarného</a:t>
                      </a:r>
                      <a:r>
                        <a:rPr lang="pl-PL" dirty="0"/>
                        <a:t> talentu.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Organizace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výstavy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prací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školním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areálu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Můžeme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také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rozšířit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akci</a:t>
                      </a:r>
                      <a:r>
                        <a:rPr lang="pl-PL" dirty="0"/>
                        <a:t> "Moje </a:t>
                      </a:r>
                      <a:r>
                        <a:rPr lang="pl-PL" dirty="0" err="1"/>
                        <a:t>malá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</a:t>
                      </a:r>
                      <a:r>
                        <a:rPr lang="pl-PL" dirty="0"/>
                        <a:t>" jako </a:t>
                      </a:r>
                      <a:r>
                        <a:rPr lang="pl-PL" dirty="0" err="1"/>
                        <a:t>školní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soutěž</a:t>
                      </a:r>
                      <a:r>
                        <a:rPr lang="pl-PL" dirty="0"/>
                        <a:t> pro </a:t>
                      </a:r>
                      <a:r>
                        <a:rPr lang="pl-PL" dirty="0" err="1"/>
                        <a:t>všechny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studenty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Plakát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může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jakoukoliv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technikou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Velikost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plakátu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minimálně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formát</a:t>
                      </a:r>
                      <a:r>
                        <a:rPr lang="pl-PL" dirty="0"/>
                        <a:t> A3.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hlinkClick r:id="rId2"/>
              </a:rPr>
              <a:t>http://eszkola.pl/wos/mala-ojczyzna-4481.html</a:t>
            </a:r>
            <a:endParaRPr lang="pl-PL" dirty="0"/>
          </a:p>
          <a:p>
            <a:r>
              <a:rPr lang="pl-PL" dirty="0">
                <a:hlinkClick r:id="rId3"/>
              </a:rPr>
              <a:t>https://www.bryk.pl/wypracowania/pozosta%C5%82e/wos/16981czym_jest_dla_mnie_ma%C5%82a_ojczyzna.html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https://pl.wikipedia.org/wiki/Patriotyzm_lokalny</a:t>
            </a:r>
            <a:endParaRPr lang="pl-PL" dirty="0"/>
          </a:p>
          <a:p>
            <a:r>
              <a:rPr lang="pl-PL" dirty="0">
                <a:hlinkClick r:id="rId5"/>
              </a:rPr>
              <a:t>https://cs.wikipedia.org/wiki/Lok%C3%A1ln%C3%AD_vlastenectv%C3%AD</a:t>
            </a:r>
            <a:r>
              <a:rPr lang="pl-PL" dirty="0"/>
              <a:t> </a:t>
            </a:r>
          </a:p>
          <a:p>
            <a:r>
              <a:rPr lang="pl-PL" dirty="0"/>
              <a:t>Pro </a:t>
            </a:r>
            <a:r>
              <a:rPr lang="pl-PL" dirty="0" err="1"/>
              <a:t>získání</a:t>
            </a:r>
            <a:r>
              <a:rPr lang="pl-PL" dirty="0"/>
              <a:t> </a:t>
            </a:r>
            <a:r>
              <a:rPr lang="pl-PL" dirty="0" err="1"/>
              <a:t>konkrétních</a:t>
            </a:r>
            <a:r>
              <a:rPr lang="pl-PL" dirty="0"/>
              <a:t> </a:t>
            </a:r>
            <a:r>
              <a:rPr lang="pl-PL" dirty="0" err="1"/>
              <a:t>informací</a:t>
            </a:r>
            <a:r>
              <a:rPr lang="pl-PL" dirty="0"/>
              <a:t> o </a:t>
            </a:r>
            <a:r>
              <a:rPr lang="pl-PL" dirty="0" err="1"/>
              <a:t>svém</a:t>
            </a:r>
            <a:r>
              <a:rPr lang="pl-PL" dirty="0"/>
              <a:t> regionu by </a:t>
            </a:r>
            <a:r>
              <a:rPr lang="pl-PL" dirty="0" err="1"/>
              <a:t>měli</a:t>
            </a:r>
            <a:r>
              <a:rPr lang="pl-PL" dirty="0"/>
              <a:t> </a:t>
            </a:r>
            <a:r>
              <a:rPr lang="pl-PL" dirty="0" err="1"/>
              <a:t>studenti</a:t>
            </a:r>
            <a:r>
              <a:rPr lang="pl-PL" dirty="0"/>
              <a:t> do </a:t>
            </a:r>
            <a:r>
              <a:rPr lang="pl-PL" dirty="0" err="1"/>
              <a:t>vyhledávače</a:t>
            </a:r>
            <a:r>
              <a:rPr lang="pl-PL" dirty="0"/>
              <a:t> na </a:t>
            </a:r>
            <a:r>
              <a:rPr lang="pl-PL" dirty="0" err="1"/>
              <a:t>internetu</a:t>
            </a:r>
            <a:r>
              <a:rPr lang="pl-PL" dirty="0"/>
              <a:t> </a:t>
            </a:r>
            <a:r>
              <a:rPr lang="pl-PL" dirty="0" err="1"/>
              <a:t>zadat</a:t>
            </a:r>
            <a:r>
              <a:rPr lang="pl-PL" dirty="0"/>
              <a:t> </a:t>
            </a:r>
            <a:r>
              <a:rPr lang="pl-PL" dirty="0" err="1"/>
              <a:t>název</a:t>
            </a:r>
            <a:r>
              <a:rPr lang="pl-PL" dirty="0"/>
              <a:t> </a:t>
            </a:r>
            <a:r>
              <a:rPr lang="pl-PL" dirty="0" err="1"/>
              <a:t>své</a:t>
            </a:r>
            <a:r>
              <a:rPr lang="pl-PL" dirty="0"/>
              <a:t> obce </a:t>
            </a:r>
            <a:r>
              <a:rPr lang="pl-PL" dirty="0" err="1"/>
              <a:t>nebo</a:t>
            </a:r>
            <a:r>
              <a:rPr lang="pl-PL" dirty="0"/>
              <a:t> okresu a </a:t>
            </a:r>
            <a:r>
              <a:rPr lang="pl-PL" dirty="0" err="1"/>
              <a:t>vybrat</a:t>
            </a:r>
            <a:r>
              <a:rPr lang="pl-PL" dirty="0"/>
              <a:t> </a:t>
            </a:r>
            <a:r>
              <a:rPr lang="pl-PL" dirty="0" err="1"/>
              <a:t>nejdůležitější</a:t>
            </a:r>
            <a:r>
              <a:rPr lang="pl-PL" dirty="0"/>
              <a:t> </a:t>
            </a:r>
            <a:r>
              <a:rPr lang="pl-PL" dirty="0" err="1"/>
              <a:t>informace</a:t>
            </a:r>
            <a:r>
              <a:rPr lang="pl-PL" dirty="0"/>
              <a:t>, </a:t>
            </a:r>
            <a:r>
              <a:rPr lang="pl-PL" dirty="0" err="1"/>
              <a:t>obrázky</a:t>
            </a:r>
            <a:r>
              <a:rPr lang="pl-PL" dirty="0"/>
              <a:t> </a:t>
            </a:r>
            <a:r>
              <a:rPr lang="pl-PL" dirty="0" err="1"/>
              <a:t>související</a:t>
            </a:r>
            <a:r>
              <a:rPr lang="pl-PL" dirty="0"/>
              <a:t> s </a:t>
            </a:r>
            <a:r>
              <a:rPr lang="pl-PL" dirty="0" err="1"/>
              <a:t>tématem</a:t>
            </a:r>
            <a:r>
              <a:rPr lang="pl-PL" dirty="0"/>
              <a:t>.</a:t>
            </a:r>
          </a:p>
          <a:p>
            <a:r>
              <a:rPr lang="pl-PL" dirty="0" err="1"/>
              <a:t>Důležitým</a:t>
            </a:r>
            <a:r>
              <a:rPr lang="pl-PL" dirty="0"/>
              <a:t> zdrojem </a:t>
            </a:r>
            <a:r>
              <a:rPr lang="pl-PL" dirty="0" err="1"/>
              <a:t>informací</a:t>
            </a:r>
            <a:r>
              <a:rPr lang="pl-PL" dirty="0"/>
              <a:t> </a:t>
            </a:r>
            <a:r>
              <a:rPr lang="pl-PL" dirty="0" err="1"/>
              <a:t>budou</a:t>
            </a:r>
            <a:r>
              <a:rPr lang="pl-PL" dirty="0"/>
              <a:t> </a:t>
            </a:r>
            <a:r>
              <a:rPr lang="pl-PL" dirty="0" err="1"/>
              <a:t>rozhovory</a:t>
            </a:r>
            <a:r>
              <a:rPr lang="pl-PL" dirty="0"/>
              <a:t> s </a:t>
            </a:r>
            <a:r>
              <a:rPr lang="pl-PL" dirty="0" err="1"/>
              <a:t>prarodiči</a:t>
            </a:r>
            <a:r>
              <a:rPr lang="pl-PL" dirty="0"/>
              <a:t>, </a:t>
            </a:r>
            <a:r>
              <a:rPr lang="pl-PL" dirty="0" err="1"/>
              <a:t>rodiči</a:t>
            </a:r>
            <a:r>
              <a:rPr lang="pl-PL" dirty="0"/>
              <a:t>, </a:t>
            </a:r>
            <a:r>
              <a:rPr lang="pl-PL" dirty="0" err="1"/>
              <a:t>rodinnými</a:t>
            </a:r>
            <a:r>
              <a:rPr lang="pl-PL" dirty="0"/>
              <a:t> </a:t>
            </a:r>
            <a:r>
              <a:rPr lang="pl-PL" dirty="0" err="1"/>
              <a:t>suvenýry</a:t>
            </a:r>
            <a:r>
              <a:rPr lang="pl-PL" dirty="0"/>
              <a:t>, </a:t>
            </a:r>
            <a:r>
              <a:rPr lang="pl-PL" dirty="0" err="1"/>
              <a:t>albamy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Hodnocení</a:t>
            </a:r>
            <a:r>
              <a:rPr lang="pl-PL" dirty="0"/>
              <a:t>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9019708"/>
              </p:ext>
            </p:extLst>
          </p:nvPr>
        </p:nvGraphicFramePr>
        <p:xfrm>
          <a:off x="301625" y="1527175"/>
          <a:ext cx="85042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bodů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</a:t>
                      </a:r>
                      <a:r>
                        <a:rPr lang="pl-PL" b="1" dirty="0" err="1"/>
                        <a:t>obsahová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náplň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prezentace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neúplná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často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mimo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Povrchní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pouze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jednoho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typu zdroje.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souladu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tématem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Povrchní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různorodých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Kompletní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Úplné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poskytnutých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dalších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</a:t>
                      </a:r>
                    </a:p>
                    <a:p>
                      <a:r>
                        <a:rPr kumimoji="0" lang="pl-PL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wizualní</a:t>
                      </a:r>
                      <a:r>
                        <a:rPr kumimoji="0" lang="pl-PL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dojem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Špatné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rozložení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Špatně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čitelná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neestetická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správně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rozmístěn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Přiměřený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čitelná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Přehledná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čitelná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estetická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uspořádaný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Grafické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vhodně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vybrány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Hodnocení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1255709"/>
              </p:ext>
            </p:extLst>
          </p:nvPr>
        </p:nvGraphicFramePr>
        <p:xfrm>
          <a:off x="301625" y="1527175"/>
          <a:ext cx="850423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bodů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 </a:t>
                      </a:r>
                    </a:p>
                    <a:p>
                      <a:r>
                        <a:rPr lang="pl-PL" b="1" dirty="0" err="1"/>
                        <a:t>prezentace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  <a:p>
                      <a:r>
                        <a:rPr lang="pl-PL" sz="1600" dirty="0" err="1"/>
                        <a:t>Práce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pouze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přečtená</a:t>
                      </a:r>
                      <a:r>
                        <a:rPr lang="pl-PL" sz="1600" dirty="0"/>
                        <a:t> (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máváním</a:t>
                      </a:r>
                      <a:r>
                        <a:rPr lang="pl-PL" sz="1600" dirty="0"/>
                        <a:t>) studentem, </a:t>
                      </a:r>
                      <a:r>
                        <a:rPr lang="pl-PL" sz="1600" dirty="0" err="1"/>
                        <a:t>slabá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znalost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tématu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slovní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zásoby</a:t>
                      </a:r>
                      <a:r>
                        <a:rPr lang="pl-PL" sz="1600" dirty="0"/>
                        <a:t>. </a:t>
                      </a:r>
                      <a:r>
                        <a:rPr lang="pl-PL" sz="1600" dirty="0" err="1"/>
                        <a:t>Absence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odpovědí</a:t>
                      </a:r>
                      <a:r>
                        <a:rPr lang="pl-PL" sz="1600" dirty="0"/>
                        <a:t> na </a:t>
                      </a:r>
                      <a:r>
                        <a:rPr lang="pl-PL" sz="1600" dirty="0" err="1"/>
                        <a:t>otázky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učitele</a:t>
                      </a:r>
                      <a:r>
                        <a:rPr lang="pl-PL" sz="1600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částečně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přečtená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částečně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vyjádřená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máváním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Slabé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odpovědi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otázky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učitele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předvedena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znalost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Schopnost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odpovědět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otázky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učitele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týkající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prezentované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problematiky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</a:t>
                      </a:r>
                      <a:endParaRPr lang="pl-PL" sz="12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err="1"/>
                        <a:t>Vytvoření</a:t>
                      </a:r>
                      <a:r>
                        <a:rPr lang="pl-PL" sz="1200" b="1" baseline="0" dirty="0"/>
                        <a:t> </a:t>
                      </a:r>
                      <a:r>
                        <a:rPr lang="pl-PL" sz="1200" b="1" baseline="0" dirty="0" err="1"/>
                        <a:t>plakátu</a:t>
                      </a:r>
                      <a:endParaRPr lang="pl-PL" sz="12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baseline="0" dirty="0"/>
                        <a:t>(V </a:t>
                      </a:r>
                      <a:r>
                        <a:rPr lang="pl-PL" sz="1200" b="0" baseline="0" dirty="0" err="1"/>
                        <a:t>této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části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úkolu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jsou</a:t>
                      </a:r>
                      <a:r>
                        <a:rPr lang="pl-PL" sz="1200" b="0" baseline="0" dirty="0"/>
                        <a:t> body </a:t>
                      </a:r>
                      <a:r>
                        <a:rPr lang="pl-PL" sz="1200" b="0" baseline="0" dirty="0" err="1"/>
                        <a:t>udělovány</a:t>
                      </a:r>
                      <a:r>
                        <a:rPr lang="pl-PL" sz="1200" b="0" baseline="0" dirty="0"/>
                        <a:t> s </a:t>
                      </a:r>
                      <a:r>
                        <a:rPr lang="pl-PL" sz="1200" b="0" baseline="0" dirty="0" err="1"/>
                        <a:t>ohledem</a:t>
                      </a:r>
                      <a:r>
                        <a:rPr lang="pl-PL" sz="1200" b="0" baseline="0" dirty="0"/>
                        <a:t> na </a:t>
                      </a:r>
                      <a:r>
                        <a:rPr lang="pl-PL" sz="1200" b="0" baseline="0" dirty="0" err="1"/>
                        <a:t>zapojení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studentů</a:t>
                      </a:r>
                      <a:r>
                        <a:rPr lang="pl-PL" sz="1200" b="0" baseline="0" dirty="0"/>
                        <a:t> a </a:t>
                      </a:r>
                      <a:r>
                        <a:rPr lang="pl-PL" sz="1200" b="0" baseline="0" dirty="0" err="1"/>
                        <a:t>jejich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individuální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schopnosti</a:t>
                      </a:r>
                      <a:r>
                        <a:rPr lang="pl-PL" sz="1200" b="0" baseline="0" dirty="0"/>
                        <a:t>.)</a:t>
                      </a:r>
                      <a:endParaRPr lang="pl-PL" b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angažovanost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 v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práci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pouze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nalepení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snímků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angažovanost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 v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práci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vyrobený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převážně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nalepením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snímků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ze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vlastních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kreseb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Velké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zapojení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 do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promyšlený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velkým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úsilím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například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vlastních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kreseb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Hodnocení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6161803"/>
              </p:ext>
            </p:extLst>
          </p:nvPr>
        </p:nvGraphicFramePr>
        <p:xfrm>
          <a:off x="301625" y="1527177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HODNOCENÍ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Nedostatečná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Dostatečný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Dostatečný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Dobře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Chvalitebně</a:t>
                      </a:r>
                      <a:r>
                        <a:rPr lang="pl-PL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Výborně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Závěr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Projekt ten pozwolił wam lepiej poznać pojęcie Małej Ojczyzny</a:t>
            </a:r>
          </a:p>
          <a:p>
            <a:r>
              <a:rPr lang="pl-PL" dirty="0"/>
              <a:t>Utrwaliliście sobie nazwę gminy, powiatu, województwa których jesteście mieszkańcami</a:t>
            </a:r>
          </a:p>
          <a:p>
            <a:r>
              <a:rPr lang="pl-PL" dirty="0"/>
              <a:t>Dowiedzieliście się jak bliska jest wam Mała Ojczyzna i jak wiele was z nią łączy</a:t>
            </a:r>
          </a:p>
          <a:p>
            <a:r>
              <a:rPr lang="pl-PL" dirty="0"/>
              <a:t>Mogliście w swoich prezentacjach, plakatach przedstawić to z czego jesteście dumni, co warto zobaczyć w waszych Małych Ojczyznach, jak bardzo jesteście związani z tym regionem</a:t>
            </a:r>
          </a:p>
          <a:p>
            <a:r>
              <a:rPr lang="pl-PL" dirty="0"/>
              <a:t>Mieliście okazję porozmawiać z waszymi bliskimi o tym za co kochają swoje miejsce urodzenia.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Závěr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Poznaliście lepiej i zrozumieliście sens pamiątek rodzinnych, jak ważne są one w kultywowaniu tradycji.</a:t>
            </a:r>
          </a:p>
          <a:p>
            <a:r>
              <a:rPr lang="pl-PL" dirty="0"/>
              <a:t>Prezentując swoje zadania poznaliście zasady autoprezentacji oraz umiejętności występów publicznych</a:t>
            </a:r>
          </a:p>
          <a:p>
            <a:r>
              <a:rPr lang="pl-PL" dirty="0"/>
              <a:t>Poznaliście źródła internetowe z których mogliście wyczytać dodatkowe informacje o waszym regionie, o których nie wiedzieliście.</a:t>
            </a:r>
          </a:p>
          <a:p>
            <a:r>
              <a:rPr lang="pl-PL" dirty="0"/>
              <a:t>Nauczyliście się jak bezpiecznie i w odpowiedni sposób korzystać ze źródeł internetowych</a:t>
            </a:r>
          </a:p>
          <a:p>
            <a:r>
              <a:rPr lang="pl-PL" dirty="0"/>
              <a:t>Poznaliście zasady współpracy w grupie, dobrej komunikacji oraz dyskusji, co nie jest łatwe gdy każdy chce wyrazić swoje zdanie</a:t>
            </a:r>
          </a:p>
        </p:txBody>
      </p:sp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Před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zahájením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projektu je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třeba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pečlivě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seznámit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obsahem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úkolů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přizpůsobující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způsob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komunikace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jejich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schopnostem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Je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důležité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seznámit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pravidly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bezpečného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používání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internetu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každým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párem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zvlášť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procházet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internetové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zdroje a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pomoci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jim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je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pochopit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tvorbě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mohou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studentům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pomáhat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rodiče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zejména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procházení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webových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stránek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svého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regionu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přidávání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informací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o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rodinných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tradicích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suvenýrech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spojených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regionem.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může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sám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rozhodnout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o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formě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projektu. Forma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musí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respektovat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individuální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schopnosti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studentů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kteří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účastní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druhé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části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úkolu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by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připravené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pomůcky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vytvoření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plakátu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výtisky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snímků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z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kartony,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fixy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fotografie.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Plakát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vytvořen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během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školních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hodin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6"/>
            </a:pP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přechodu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k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druhé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části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úkolu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připravené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pomůcky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vytvoření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plakátu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výtisky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snímků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z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lepenkové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desky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fixy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fotografie.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Plakát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vyroben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během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školních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6"/>
            </a:pP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realizaci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projektu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vyhrazeno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zhruba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3–4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týdny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prvních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hodinách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projekt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projednán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úkoly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diskutovány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webové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stránky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prozkoumány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Poté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týden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dva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přípravu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Další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věnovány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jejich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projektů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posledních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hodinách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plakáty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připraveny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výstavu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Uskutečnění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výstavy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prací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6"/>
            </a:pP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povzbudit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k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svých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prací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formou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výstavy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škole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učebně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34400" cy="758952"/>
          </a:xfrm>
        </p:spPr>
        <p:txBody>
          <a:bodyPr/>
          <a:lstStyle/>
          <a:p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r>
              <a:rPr lang="pl-PL" dirty="0"/>
              <a:t>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7982" y="3068960"/>
            <a:ext cx="8503920" cy="348612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Učitelé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kteří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provádějí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projekt v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jiných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zemích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Česká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republika,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Slovensko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),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přizpůsobit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obsah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úkolů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například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jiné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teritoriální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dělení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státu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)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svým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potřebám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9"/>
            </a:pP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Individuální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práci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vykonávat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doma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pomocí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svých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rodičů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opatrovníků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9"/>
            </a:pP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Hodnotící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práci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plastických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prací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případě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dodatečnými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vadami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zvážit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jejich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zapojení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do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práce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F63C7A-FD88-4246-8F88-F4EBD586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" y="21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04" y="627102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pl-PL" dirty="0" err="1"/>
              <a:t>Úvod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2. </a:t>
            </a:r>
            <a:r>
              <a:rPr lang="pl-PL" dirty="0" err="1"/>
              <a:t>Úkoly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 </a:t>
            </a:r>
            <a:r>
              <a:rPr lang="pl-PL" dirty="0" err="1"/>
              <a:t>Preces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4. Zdroje</a:t>
            </a:r>
          </a:p>
          <a:p>
            <a:pPr marL="0" indent="0">
              <a:buNone/>
            </a:pPr>
            <a:r>
              <a:rPr lang="pl-PL" dirty="0"/>
              <a:t>5. </a:t>
            </a:r>
            <a:r>
              <a:rPr lang="pl-PL" dirty="0" err="1"/>
              <a:t>Hodnocení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6. </a:t>
            </a:r>
            <a:r>
              <a:rPr lang="pl-PL" dirty="0" err="1"/>
              <a:t>Závěr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7. </a:t>
            </a:r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700808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err="1"/>
              <a:t>Přečtěte</a:t>
            </a:r>
            <a:r>
              <a:rPr lang="pl-PL" dirty="0"/>
              <a:t> si </a:t>
            </a:r>
            <a:r>
              <a:rPr lang="pl-PL" dirty="0" err="1"/>
              <a:t>následující</a:t>
            </a:r>
            <a:r>
              <a:rPr lang="pl-PL" dirty="0"/>
              <a:t> </a:t>
            </a:r>
            <a:r>
              <a:rPr lang="pl-PL" dirty="0" err="1"/>
              <a:t>citáty</a:t>
            </a:r>
            <a:r>
              <a:rPr lang="pl-PL" dirty="0"/>
              <a:t>, </a:t>
            </a:r>
            <a:r>
              <a:rPr lang="pl-PL" dirty="0" err="1"/>
              <a:t>protože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týkají</a:t>
            </a:r>
            <a:r>
              <a:rPr lang="pl-PL" dirty="0"/>
              <a:t> </a:t>
            </a:r>
            <a:r>
              <a:rPr lang="pl-PL" dirty="0" err="1"/>
              <a:t>tématu</a:t>
            </a:r>
            <a:r>
              <a:rPr lang="pl-PL" dirty="0"/>
              <a:t> </a:t>
            </a:r>
            <a:r>
              <a:rPr lang="pl-PL" dirty="0" err="1"/>
              <a:t>našeho</a:t>
            </a:r>
            <a:r>
              <a:rPr lang="pl-PL" dirty="0"/>
              <a:t> projektu:</a:t>
            </a:r>
          </a:p>
          <a:p>
            <a:r>
              <a:rPr lang="pl-PL" dirty="0"/>
              <a:t>„</a:t>
            </a:r>
            <a:r>
              <a:rPr lang="pl-PL" i="1" dirty="0" err="1">
                <a:solidFill>
                  <a:srgbClr val="C00000"/>
                </a:solidFill>
              </a:rPr>
              <a:t>Každý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má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své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oblíbené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místo</a:t>
            </a:r>
            <a:r>
              <a:rPr lang="pl-PL" i="1" dirty="0">
                <a:solidFill>
                  <a:srgbClr val="C00000"/>
                </a:solidFill>
              </a:rPr>
              <a:t> z </a:t>
            </a:r>
            <a:r>
              <a:rPr lang="pl-PL" i="1" dirty="0" err="1">
                <a:solidFill>
                  <a:srgbClr val="C00000"/>
                </a:solidFill>
              </a:rPr>
              <a:t>dětství</a:t>
            </a:r>
            <a:r>
              <a:rPr lang="pl-PL" i="1" dirty="0">
                <a:solidFill>
                  <a:srgbClr val="C00000"/>
                </a:solidFill>
              </a:rPr>
              <a:t>. To je </a:t>
            </a:r>
            <a:r>
              <a:rPr lang="pl-PL" i="1" dirty="0" err="1">
                <a:solidFill>
                  <a:srgbClr val="C00000"/>
                </a:solidFill>
              </a:rPr>
              <a:t>vlast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duše</a:t>
            </a:r>
            <a:r>
              <a:rPr lang="pl-PL" i="1" dirty="0">
                <a:solidFill>
                  <a:srgbClr val="C00000"/>
                </a:solidFill>
              </a:rPr>
              <a:t>.”/</a:t>
            </a:r>
            <a:r>
              <a:rPr lang="pl-PL" dirty="0">
                <a:solidFill>
                  <a:srgbClr val="C00000"/>
                </a:solidFill>
              </a:rPr>
              <a:t>Stefan Żeromski/</a:t>
            </a: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</a:endParaRPr>
          </a:p>
          <a:p>
            <a:r>
              <a:rPr lang="pl-PL" i="1" dirty="0">
                <a:solidFill>
                  <a:srgbClr val="C00000"/>
                </a:solidFill>
              </a:rPr>
              <a:t>„</a:t>
            </a:r>
          </a:p>
          <a:p>
            <a:r>
              <a:rPr lang="pl-PL" i="1" dirty="0" err="1">
                <a:solidFill>
                  <a:srgbClr val="C00000"/>
                </a:solidFill>
              </a:rPr>
              <a:t>Žádné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místo</a:t>
            </a:r>
            <a:r>
              <a:rPr lang="pl-PL" i="1" dirty="0">
                <a:solidFill>
                  <a:srgbClr val="C00000"/>
                </a:solidFill>
              </a:rPr>
              <a:t> by pro </a:t>
            </a:r>
            <a:r>
              <a:rPr lang="pl-PL" i="1" dirty="0" err="1">
                <a:solidFill>
                  <a:srgbClr val="C00000"/>
                </a:solidFill>
              </a:rPr>
              <a:t>tebe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nemělo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být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důležitější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než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vlast</a:t>
            </a:r>
            <a:r>
              <a:rPr lang="pl-PL" i="1" dirty="0">
                <a:solidFill>
                  <a:srgbClr val="C00000"/>
                </a:solidFill>
              </a:rPr>
              <a:t>.”/</a:t>
            </a:r>
            <a:r>
              <a:rPr lang="pl-PL" dirty="0">
                <a:solidFill>
                  <a:srgbClr val="C00000"/>
                </a:solidFill>
              </a:rPr>
              <a:t>Cyceron/</a:t>
            </a:r>
          </a:p>
          <a:p>
            <a:pPr marL="0" indent="0">
              <a:buNone/>
            </a:pPr>
            <a:r>
              <a:rPr lang="pl-PL" dirty="0" err="1"/>
              <a:t>Existuje</a:t>
            </a:r>
            <a:r>
              <a:rPr lang="pl-PL" dirty="0"/>
              <a:t> </a:t>
            </a:r>
            <a:r>
              <a:rPr lang="pl-PL" dirty="0" err="1"/>
              <a:t>mnoho</a:t>
            </a:r>
            <a:r>
              <a:rPr lang="pl-PL" dirty="0"/>
              <a:t> </a:t>
            </a:r>
            <a:r>
              <a:rPr lang="pl-PL" dirty="0" err="1"/>
              <a:t>citátů</a:t>
            </a:r>
            <a:r>
              <a:rPr lang="pl-PL" dirty="0"/>
              <a:t> v </a:t>
            </a:r>
            <a:r>
              <a:rPr lang="pl-PL" dirty="0" err="1"/>
              <a:t>literatuře</a:t>
            </a:r>
            <a:r>
              <a:rPr lang="pl-PL" dirty="0"/>
              <a:t>, ale </a:t>
            </a:r>
            <a:r>
              <a:rPr lang="pl-PL" dirty="0" err="1"/>
              <a:t>každý</a:t>
            </a:r>
            <a:r>
              <a:rPr lang="pl-PL" dirty="0"/>
              <a:t> z nich </a:t>
            </a:r>
            <a:r>
              <a:rPr lang="pl-PL" dirty="0" err="1"/>
              <a:t>má</a:t>
            </a:r>
            <a:r>
              <a:rPr lang="pl-PL" dirty="0"/>
              <a:t> za </a:t>
            </a:r>
            <a:r>
              <a:rPr lang="pl-PL" dirty="0" err="1"/>
              <a:t>cíl</a:t>
            </a:r>
            <a:r>
              <a:rPr lang="pl-PL" dirty="0"/>
              <a:t> </a:t>
            </a:r>
            <a:r>
              <a:rPr lang="pl-PL" dirty="0" err="1"/>
              <a:t>ukázat</a:t>
            </a:r>
            <a:r>
              <a:rPr lang="pl-PL" dirty="0"/>
              <a:t>, jak </a:t>
            </a:r>
            <a:r>
              <a:rPr lang="pl-PL" dirty="0" err="1"/>
              <a:t>důležitá</a:t>
            </a:r>
            <a:r>
              <a:rPr lang="pl-PL" dirty="0"/>
              <a:t> je pro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naše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 - ta </a:t>
            </a:r>
            <a:r>
              <a:rPr lang="pl-PL" dirty="0" err="1"/>
              <a:t>velká</a:t>
            </a:r>
            <a:r>
              <a:rPr lang="pl-PL" dirty="0"/>
              <a:t>, </a:t>
            </a:r>
            <a:r>
              <a:rPr lang="pl-PL" dirty="0" err="1"/>
              <a:t>což</a:t>
            </a:r>
            <a:r>
              <a:rPr lang="pl-PL" dirty="0"/>
              <a:t> je </a:t>
            </a:r>
            <a:r>
              <a:rPr lang="pl-PL" dirty="0" err="1"/>
              <a:t>stát</a:t>
            </a:r>
            <a:r>
              <a:rPr lang="pl-PL" dirty="0"/>
              <a:t>, a ta </a:t>
            </a:r>
            <a:r>
              <a:rPr lang="pl-PL" dirty="0" err="1"/>
              <a:t>malá</a:t>
            </a:r>
            <a:r>
              <a:rPr lang="pl-PL" dirty="0"/>
              <a:t>, </a:t>
            </a:r>
            <a:r>
              <a:rPr lang="pl-PL" dirty="0" err="1"/>
              <a:t>což</a:t>
            </a:r>
            <a:r>
              <a:rPr lang="pl-PL" dirty="0"/>
              <a:t> je </a:t>
            </a:r>
            <a:r>
              <a:rPr lang="pl-PL" dirty="0" err="1"/>
              <a:t>naše</a:t>
            </a:r>
            <a:r>
              <a:rPr lang="pl-PL" dirty="0"/>
              <a:t> </a:t>
            </a:r>
            <a:r>
              <a:rPr lang="pl-PL" dirty="0" err="1"/>
              <a:t>rodiště</a:t>
            </a:r>
            <a:r>
              <a:rPr lang="pl-PL" dirty="0"/>
              <a:t>, region..</a:t>
            </a:r>
          </a:p>
        </p:txBody>
      </p:sp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Co </a:t>
            </a:r>
            <a:r>
              <a:rPr lang="pl-PL" dirty="0" err="1">
                <a:solidFill>
                  <a:srgbClr val="FF0000"/>
                </a:solidFill>
              </a:rPr>
              <a:t>znamená</a:t>
            </a:r>
            <a:r>
              <a:rPr lang="pl-PL" dirty="0">
                <a:solidFill>
                  <a:srgbClr val="FF0000"/>
                </a:solidFill>
              </a:rPr>
              <a:t> „</a:t>
            </a:r>
            <a:r>
              <a:rPr lang="pl-PL" dirty="0" err="1">
                <a:solidFill>
                  <a:srgbClr val="FF0000"/>
                </a:solidFill>
              </a:rPr>
              <a:t>malá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vlast</a:t>
            </a:r>
            <a:r>
              <a:rPr lang="pl-PL" dirty="0">
                <a:solidFill>
                  <a:srgbClr val="FF0000"/>
                </a:solidFill>
              </a:rPr>
              <a:t>”?</a:t>
            </a:r>
          </a:p>
          <a:p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kromě</a:t>
            </a:r>
            <a:r>
              <a:rPr lang="pl-PL" dirty="0"/>
              <a:t> </a:t>
            </a:r>
            <a:r>
              <a:rPr lang="pl-PL" dirty="0" err="1"/>
              <a:t>toho</a:t>
            </a:r>
            <a:r>
              <a:rPr lang="pl-PL" dirty="0"/>
              <a:t>, </a:t>
            </a:r>
            <a:r>
              <a:rPr lang="pl-PL" dirty="0" err="1"/>
              <a:t>že</a:t>
            </a:r>
            <a:r>
              <a:rPr lang="pl-PL" dirty="0"/>
              <a:t> </a:t>
            </a:r>
            <a:r>
              <a:rPr lang="pl-PL" dirty="0" err="1"/>
              <a:t>má</a:t>
            </a:r>
            <a:r>
              <a:rPr lang="pl-PL" dirty="0"/>
              <a:t> </a:t>
            </a:r>
            <a:r>
              <a:rPr lang="pl-PL" dirty="0" err="1"/>
              <a:t>velkou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 - Polsko (</a:t>
            </a:r>
            <a:r>
              <a:rPr lang="pl-PL" dirty="0" err="1"/>
              <a:t>nebo</a:t>
            </a:r>
            <a:r>
              <a:rPr lang="pl-PL" dirty="0"/>
              <a:t> </a:t>
            </a:r>
            <a:r>
              <a:rPr lang="pl-PL" dirty="0" err="1"/>
              <a:t>jiný</a:t>
            </a:r>
            <a:r>
              <a:rPr lang="pl-PL" dirty="0"/>
              <a:t> </a:t>
            </a:r>
            <a:r>
              <a:rPr lang="pl-PL" dirty="0" err="1"/>
              <a:t>stát</a:t>
            </a:r>
            <a:r>
              <a:rPr lang="pl-PL" dirty="0"/>
              <a:t>), je </a:t>
            </a:r>
            <a:r>
              <a:rPr lang="pl-PL" dirty="0" err="1"/>
              <a:t>také</a:t>
            </a:r>
            <a:r>
              <a:rPr lang="pl-PL" dirty="0"/>
              <a:t> </a:t>
            </a:r>
            <a:r>
              <a:rPr lang="pl-PL" dirty="0" err="1"/>
              <a:t>součástí</a:t>
            </a:r>
            <a:r>
              <a:rPr lang="pl-PL" dirty="0"/>
              <a:t> </a:t>
            </a:r>
            <a:r>
              <a:rPr lang="pl-PL" dirty="0" err="1"/>
              <a:t>malé</a:t>
            </a:r>
            <a:r>
              <a:rPr lang="pl-PL" dirty="0"/>
              <a:t> </a:t>
            </a:r>
            <a:r>
              <a:rPr lang="pl-PL" dirty="0" err="1"/>
              <a:t>vlasti</a:t>
            </a:r>
            <a:r>
              <a:rPr lang="pl-PL" dirty="0"/>
              <a:t>, tj. </a:t>
            </a:r>
            <a:r>
              <a:rPr lang="pl-PL" dirty="0" err="1"/>
              <a:t>své</a:t>
            </a:r>
            <a:r>
              <a:rPr lang="pl-PL" dirty="0"/>
              <a:t> obce (regionu) - </a:t>
            </a:r>
            <a:r>
              <a:rPr lang="pl-PL" dirty="0" err="1"/>
              <a:t>města</a:t>
            </a:r>
            <a:r>
              <a:rPr lang="pl-PL" dirty="0"/>
              <a:t>, </a:t>
            </a:r>
            <a:r>
              <a:rPr lang="pl-PL" dirty="0" err="1"/>
              <a:t>vesnice</a:t>
            </a:r>
            <a:r>
              <a:rPr lang="pl-PL" dirty="0"/>
              <a:t>,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které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narodil</a:t>
            </a:r>
            <a:r>
              <a:rPr lang="pl-PL" dirty="0"/>
              <a:t>, a s </a:t>
            </a:r>
            <a:r>
              <a:rPr lang="pl-PL" dirty="0" err="1"/>
              <a:t>níž</a:t>
            </a:r>
            <a:r>
              <a:rPr lang="pl-PL" dirty="0"/>
              <a:t> je </a:t>
            </a:r>
            <a:r>
              <a:rPr lang="pl-PL" dirty="0" err="1"/>
              <a:t>velmi</a:t>
            </a:r>
            <a:r>
              <a:rPr lang="pl-PL" dirty="0"/>
              <a:t> </a:t>
            </a:r>
            <a:r>
              <a:rPr lang="pl-PL" dirty="0" err="1"/>
              <a:t>spjatý</a:t>
            </a:r>
            <a:r>
              <a:rPr lang="pl-PL" dirty="0"/>
              <a:t>..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 err="1"/>
              <a:t>Spojuje</a:t>
            </a:r>
            <a:r>
              <a:rPr lang="pl-PL" dirty="0"/>
              <a:t>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nejen</a:t>
            </a:r>
            <a:r>
              <a:rPr lang="pl-PL" dirty="0"/>
              <a:t> </a:t>
            </a:r>
            <a:r>
              <a:rPr lang="pl-PL" dirty="0" err="1"/>
              <a:t>geograficky</a:t>
            </a:r>
            <a:r>
              <a:rPr lang="pl-PL" dirty="0"/>
              <a:t> </a:t>
            </a:r>
            <a:r>
              <a:rPr lang="pl-PL" dirty="0" err="1"/>
              <a:t>určené</a:t>
            </a:r>
            <a:r>
              <a:rPr lang="pl-PL" dirty="0"/>
              <a:t> </a:t>
            </a:r>
            <a:r>
              <a:rPr lang="pl-PL" dirty="0" err="1"/>
              <a:t>místo</a:t>
            </a:r>
            <a:r>
              <a:rPr lang="pl-PL" dirty="0"/>
              <a:t> </a:t>
            </a:r>
            <a:r>
              <a:rPr lang="pl-PL" dirty="0" err="1"/>
              <a:t>bydliště</a:t>
            </a:r>
            <a:r>
              <a:rPr lang="pl-PL" dirty="0"/>
              <a:t>, ale </a:t>
            </a:r>
            <a:r>
              <a:rPr lang="pl-PL" dirty="0" err="1"/>
              <a:t>také</a:t>
            </a:r>
            <a:r>
              <a:rPr lang="pl-PL" dirty="0"/>
              <a:t> </a:t>
            </a:r>
            <a:r>
              <a:rPr lang="pl-PL" dirty="0" err="1"/>
              <a:t>myšlenky</a:t>
            </a:r>
            <a:r>
              <a:rPr lang="pl-PL" dirty="0"/>
              <a:t>, </a:t>
            </a:r>
            <a:r>
              <a:rPr lang="pl-PL" dirty="0" err="1"/>
              <a:t>touhy</a:t>
            </a:r>
            <a:r>
              <a:rPr lang="pl-PL" dirty="0"/>
              <a:t>, sny </a:t>
            </a:r>
            <a:r>
              <a:rPr lang="pl-PL" dirty="0" err="1"/>
              <a:t>spojené</a:t>
            </a:r>
            <a:r>
              <a:rPr lang="pl-PL" dirty="0"/>
              <a:t> s </a:t>
            </a:r>
            <a:r>
              <a:rPr lang="pl-PL" dirty="0" err="1"/>
              <a:t>naším</a:t>
            </a:r>
            <a:r>
              <a:rPr lang="pl-PL" dirty="0"/>
              <a:t> regionem. </a:t>
            </a:r>
            <a:r>
              <a:rPr lang="pl-PL" dirty="0" err="1"/>
              <a:t>Jsme</a:t>
            </a:r>
            <a:r>
              <a:rPr lang="pl-PL" dirty="0"/>
              <a:t> </a:t>
            </a:r>
            <a:r>
              <a:rPr lang="pl-PL" dirty="0" err="1"/>
              <a:t>hrdí</a:t>
            </a:r>
            <a:r>
              <a:rPr lang="pl-PL" dirty="0"/>
              <a:t> na </a:t>
            </a:r>
            <a:r>
              <a:rPr lang="pl-PL" dirty="0" err="1"/>
              <a:t>místní</a:t>
            </a:r>
            <a:r>
              <a:rPr lang="pl-PL" dirty="0"/>
              <a:t> </a:t>
            </a:r>
            <a:r>
              <a:rPr lang="pl-PL" dirty="0" err="1"/>
              <a:t>zvyky</a:t>
            </a:r>
            <a:r>
              <a:rPr lang="pl-PL" dirty="0"/>
              <a:t> a </a:t>
            </a:r>
            <a:r>
              <a:rPr lang="pl-PL" dirty="0" err="1"/>
              <a:t>tradice</a:t>
            </a:r>
            <a:r>
              <a:rPr lang="pl-PL" dirty="0"/>
              <a:t>, </a:t>
            </a:r>
            <a:r>
              <a:rPr lang="pl-PL" dirty="0" err="1"/>
              <a:t>které</a:t>
            </a:r>
            <a:r>
              <a:rPr lang="pl-PL" dirty="0"/>
              <a:t> si </a:t>
            </a:r>
            <a:r>
              <a:rPr lang="pl-PL" dirty="0" err="1"/>
              <a:t>přejeme</a:t>
            </a:r>
            <a:r>
              <a:rPr lang="pl-PL" dirty="0"/>
              <a:t> </a:t>
            </a:r>
            <a:r>
              <a:rPr lang="pl-PL" dirty="0" err="1"/>
              <a:t>neustále</a:t>
            </a:r>
            <a:r>
              <a:rPr lang="pl-PL" dirty="0"/>
              <a:t> </a:t>
            </a:r>
            <a:r>
              <a:rPr lang="pl-PL" dirty="0" err="1"/>
              <a:t>poznávat</a:t>
            </a:r>
            <a:r>
              <a:rPr lang="pl-PL" dirty="0"/>
              <a:t> a </a:t>
            </a:r>
            <a:r>
              <a:rPr lang="pl-PL" dirty="0" err="1"/>
              <a:t>udržovat</a:t>
            </a:r>
            <a:r>
              <a:rPr lang="pl-PL" dirty="0"/>
              <a:t>, aby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předávaly</a:t>
            </a:r>
            <a:r>
              <a:rPr lang="pl-PL" dirty="0"/>
              <a:t> </a:t>
            </a:r>
            <a:r>
              <a:rPr lang="pl-PL" dirty="0" err="1"/>
              <a:t>dalším</a:t>
            </a:r>
            <a:r>
              <a:rPr lang="pl-PL" dirty="0"/>
              <a:t> </a:t>
            </a:r>
            <a:r>
              <a:rPr lang="pl-PL" dirty="0" err="1"/>
              <a:t>generacím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dirty="0" err="1">
                <a:solidFill>
                  <a:srgbClr val="C00000"/>
                </a:solidFill>
              </a:rPr>
              <a:t>Cílem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těchto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aktivit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bude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lepší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poznání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Vaší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Malé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vlasti</a:t>
            </a:r>
            <a:r>
              <a:rPr lang="pl-PL" dirty="0">
                <a:solidFill>
                  <a:srgbClr val="C00000"/>
                </a:solidFill>
              </a:rPr>
              <a:t> a </a:t>
            </a:r>
            <a:r>
              <a:rPr lang="pl-PL" dirty="0" err="1">
                <a:solidFill>
                  <a:srgbClr val="C00000"/>
                </a:solidFill>
              </a:rPr>
              <a:t>propagace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jejího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pozitivního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vnímání</a:t>
            </a:r>
            <a:r>
              <a:rPr lang="pl-PL" dirty="0">
                <a:solidFill>
                  <a:srgbClr val="C00000"/>
                </a:solidFill>
              </a:rPr>
              <a:t> - </a:t>
            </a:r>
            <a:r>
              <a:rPr lang="pl-PL" dirty="0" err="1">
                <a:solidFill>
                  <a:srgbClr val="C00000"/>
                </a:solidFill>
              </a:rPr>
              <a:t>ukážete</a:t>
            </a:r>
            <a:r>
              <a:rPr lang="pl-PL" dirty="0">
                <a:solidFill>
                  <a:srgbClr val="C00000"/>
                </a:solidFill>
              </a:rPr>
              <a:t>, </a:t>
            </a:r>
            <a:r>
              <a:rPr lang="pl-PL" dirty="0" err="1">
                <a:solidFill>
                  <a:srgbClr val="C00000"/>
                </a:solidFill>
              </a:rPr>
              <a:t>čím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jste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hrdí</a:t>
            </a:r>
            <a:r>
              <a:rPr lang="pl-PL" dirty="0">
                <a:solidFill>
                  <a:srgbClr val="C00000"/>
                </a:solidFill>
              </a:rPr>
              <a:t> a </a:t>
            </a:r>
            <a:r>
              <a:rPr lang="pl-PL" dirty="0" err="1">
                <a:solidFill>
                  <a:srgbClr val="C00000"/>
                </a:solidFill>
              </a:rPr>
              <a:t>proč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stojí</a:t>
            </a:r>
            <a:r>
              <a:rPr lang="pl-PL" dirty="0">
                <a:solidFill>
                  <a:srgbClr val="C00000"/>
                </a:solidFill>
              </a:rPr>
              <a:t> za to </a:t>
            </a:r>
            <a:r>
              <a:rPr lang="pl-PL" dirty="0" err="1">
                <a:solidFill>
                  <a:srgbClr val="C00000"/>
                </a:solidFill>
              </a:rPr>
              <a:t>navštívit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Vaši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obec</a:t>
            </a:r>
            <a:r>
              <a:rPr lang="pl-PL" dirty="0">
                <a:solidFill>
                  <a:srgbClr val="C00000"/>
                </a:solidFill>
              </a:rPr>
              <a:t>, region.</a:t>
            </a:r>
          </a:p>
        </p:txBody>
      </p:sp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</a:t>
            </a:r>
            <a:r>
              <a:rPr lang="pl-PL" dirty="0"/>
              <a:t>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úkol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skládat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ze </a:t>
            </a:r>
            <a:r>
              <a:rPr lang="pl-PL" dirty="0" err="1"/>
              <a:t>dvou</a:t>
            </a:r>
            <a:r>
              <a:rPr lang="pl-PL" dirty="0"/>
              <a:t> </a:t>
            </a:r>
            <a:r>
              <a:rPr lang="pl-PL" dirty="0" err="1"/>
              <a:t>částí</a:t>
            </a:r>
            <a:r>
              <a:rPr lang="pl-PL" dirty="0"/>
              <a:t>. </a:t>
            </a:r>
            <a:r>
              <a:rPr lang="pl-PL" dirty="0" err="1"/>
              <a:t>První</a:t>
            </a:r>
            <a:r>
              <a:rPr lang="pl-PL" dirty="0"/>
              <a:t> </a:t>
            </a:r>
            <a:r>
              <a:rPr lang="pl-PL" dirty="0" err="1"/>
              <a:t>část</a:t>
            </a:r>
            <a:r>
              <a:rPr lang="pl-PL" dirty="0"/>
              <a:t> </a:t>
            </a:r>
            <a:r>
              <a:rPr lang="pl-PL" dirty="0" err="1"/>
              <a:t>úkolu</a:t>
            </a:r>
            <a:r>
              <a:rPr lang="pl-PL" dirty="0"/>
              <a:t> </a:t>
            </a:r>
            <a:r>
              <a:rPr lang="pl-PL" dirty="0" err="1"/>
              <a:t>provede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individuálně</a:t>
            </a:r>
            <a:r>
              <a:rPr lang="pl-PL" dirty="0"/>
              <a:t> </a:t>
            </a:r>
            <a:r>
              <a:rPr lang="pl-PL" dirty="0" err="1"/>
              <a:t>vytvářením</a:t>
            </a:r>
            <a:r>
              <a:rPr lang="pl-PL" dirty="0"/>
              <a:t> </a:t>
            </a:r>
            <a:r>
              <a:rPr lang="pl-PL" dirty="0" err="1"/>
              <a:t>multimediální</a:t>
            </a:r>
            <a:r>
              <a:rPr lang="pl-PL" dirty="0"/>
              <a:t> </a:t>
            </a:r>
            <a:r>
              <a:rPr lang="pl-PL" dirty="0" err="1"/>
              <a:t>prezentace</a:t>
            </a:r>
            <a:r>
              <a:rPr lang="pl-PL" dirty="0"/>
              <a:t>.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druhé</a:t>
            </a:r>
            <a:r>
              <a:rPr lang="pl-PL" dirty="0"/>
              <a:t> </a:t>
            </a:r>
            <a:r>
              <a:rPr lang="pl-PL" dirty="0" err="1"/>
              <a:t>části</a:t>
            </a:r>
            <a:r>
              <a:rPr lang="pl-PL" dirty="0"/>
              <a:t> </a:t>
            </a:r>
            <a:r>
              <a:rPr lang="pl-PL" dirty="0" err="1"/>
              <a:t>úkolu</a:t>
            </a:r>
            <a:r>
              <a:rPr lang="pl-PL" dirty="0"/>
              <a:t> </a:t>
            </a:r>
            <a:r>
              <a:rPr lang="pl-PL" dirty="0" err="1"/>
              <a:t>budete</a:t>
            </a:r>
            <a:r>
              <a:rPr lang="pl-PL" dirty="0"/>
              <a:t> </a:t>
            </a:r>
            <a:r>
              <a:rPr lang="pl-PL" dirty="0" err="1"/>
              <a:t>pracovat</a:t>
            </a:r>
            <a:r>
              <a:rPr lang="pl-PL" dirty="0"/>
              <a:t> jako </a:t>
            </a:r>
            <a:r>
              <a:rPr lang="pl-PL" dirty="0" err="1"/>
              <a:t>třída</a:t>
            </a:r>
            <a:r>
              <a:rPr lang="pl-PL" dirty="0"/>
              <a:t>, </a:t>
            </a:r>
            <a:r>
              <a:rPr lang="pl-PL" dirty="0" err="1"/>
              <a:t>vytvářející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Část</a:t>
            </a:r>
            <a:r>
              <a:rPr lang="pl-PL" b="1" dirty="0"/>
              <a:t> I </a:t>
            </a:r>
            <a:r>
              <a:rPr lang="pl-PL" b="1" dirty="0" err="1"/>
              <a:t>úkolu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muset</a:t>
            </a:r>
            <a:r>
              <a:rPr lang="pl-PL" dirty="0"/>
              <a:t> </a:t>
            </a:r>
            <a:r>
              <a:rPr lang="pl-PL" dirty="0" err="1"/>
              <a:t>vytvořit</a:t>
            </a:r>
            <a:r>
              <a:rPr lang="pl-PL" dirty="0"/>
              <a:t> </a:t>
            </a:r>
            <a:r>
              <a:rPr lang="pl-PL" dirty="0" err="1"/>
              <a:t>multimediální</a:t>
            </a:r>
            <a:r>
              <a:rPr lang="pl-PL" dirty="0"/>
              <a:t> </a:t>
            </a:r>
            <a:r>
              <a:rPr lang="pl-PL" dirty="0" err="1"/>
              <a:t>prezentaci</a:t>
            </a:r>
            <a:r>
              <a:rPr lang="pl-PL" dirty="0"/>
              <a:t>,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které</a:t>
            </a:r>
            <a:r>
              <a:rPr lang="pl-PL" dirty="0"/>
              <a:t> </a:t>
            </a:r>
            <a:r>
              <a:rPr lang="pl-PL" dirty="0" err="1"/>
              <a:t>propagujete</a:t>
            </a:r>
            <a:r>
              <a:rPr lang="pl-PL" dirty="0"/>
              <a:t> </a:t>
            </a:r>
            <a:r>
              <a:rPr lang="pl-PL" dirty="0" err="1"/>
              <a:t>svou</a:t>
            </a:r>
            <a:r>
              <a:rPr lang="pl-PL" dirty="0"/>
              <a:t> "</a:t>
            </a:r>
            <a:r>
              <a:rPr lang="pl-PL" dirty="0" err="1"/>
              <a:t>Malou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".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prezentaci</a:t>
            </a:r>
            <a:r>
              <a:rPr lang="pl-PL" dirty="0"/>
              <a:t> </a:t>
            </a:r>
            <a:r>
              <a:rPr lang="pl-PL" dirty="0" err="1"/>
              <a:t>byste</a:t>
            </a:r>
            <a:r>
              <a:rPr lang="pl-PL" dirty="0"/>
              <a:t> </a:t>
            </a:r>
            <a:r>
              <a:rPr lang="pl-PL" dirty="0" err="1"/>
              <a:t>měli</a:t>
            </a:r>
            <a:r>
              <a:rPr lang="pl-PL" dirty="0"/>
              <a:t> </a:t>
            </a:r>
            <a:r>
              <a:rPr lang="pl-PL" dirty="0" err="1"/>
              <a:t>ukázat</a:t>
            </a:r>
            <a:r>
              <a:rPr lang="pl-PL" dirty="0"/>
              <a:t> </a:t>
            </a:r>
            <a:r>
              <a:rPr lang="pl-PL" dirty="0" err="1"/>
              <a:t>symboly</a:t>
            </a:r>
            <a:r>
              <a:rPr lang="pl-PL" dirty="0"/>
              <a:t> </a:t>
            </a:r>
            <a:r>
              <a:rPr lang="pl-PL" dirty="0" err="1"/>
              <a:t>svého</a:t>
            </a:r>
            <a:r>
              <a:rPr lang="pl-PL" dirty="0"/>
              <a:t> regionu a je </a:t>
            </a:r>
            <a:r>
              <a:rPr lang="pl-PL" dirty="0" err="1"/>
              <a:t>diskutovat</a:t>
            </a:r>
            <a:r>
              <a:rPr lang="pl-PL" dirty="0"/>
              <a:t>, </a:t>
            </a:r>
            <a:r>
              <a:rPr lang="pl-PL" dirty="0" err="1"/>
              <a:t>vysvětlit</a:t>
            </a:r>
            <a:r>
              <a:rPr lang="pl-PL" dirty="0"/>
              <a:t> </a:t>
            </a:r>
            <a:r>
              <a:rPr lang="pl-PL" dirty="0" err="1"/>
              <a:t>vztahy</a:t>
            </a:r>
            <a:r>
              <a:rPr lang="pl-PL" dirty="0"/>
              <a:t> </a:t>
            </a:r>
            <a:r>
              <a:rPr lang="pl-PL" dirty="0" err="1"/>
              <a:t>spojující</a:t>
            </a:r>
            <a:r>
              <a:rPr lang="pl-PL" dirty="0"/>
              <a:t> </a:t>
            </a:r>
            <a:r>
              <a:rPr lang="pl-PL" dirty="0" err="1"/>
              <a:t>osudy</a:t>
            </a:r>
            <a:r>
              <a:rPr lang="pl-PL" dirty="0"/>
              <a:t> </a:t>
            </a:r>
            <a:r>
              <a:rPr lang="pl-PL" dirty="0" err="1"/>
              <a:t>mé</a:t>
            </a:r>
            <a:r>
              <a:rPr lang="pl-PL" dirty="0"/>
              <a:t> </a:t>
            </a:r>
            <a:r>
              <a:rPr lang="pl-PL" dirty="0" err="1"/>
              <a:t>rodiny</a:t>
            </a:r>
            <a:r>
              <a:rPr lang="pl-PL" dirty="0"/>
              <a:t> s </a:t>
            </a:r>
            <a:r>
              <a:rPr lang="pl-PL" dirty="0" err="1"/>
              <a:t>místem</a:t>
            </a:r>
            <a:r>
              <a:rPr lang="pl-PL" dirty="0"/>
              <a:t> </a:t>
            </a:r>
            <a:r>
              <a:rPr lang="pl-PL" dirty="0" err="1"/>
              <a:t>bydliště</a:t>
            </a:r>
            <a:r>
              <a:rPr lang="pl-PL" dirty="0"/>
              <a:t>, a </a:t>
            </a:r>
            <a:r>
              <a:rPr lang="pl-PL" dirty="0" err="1"/>
              <a:t>vymenovat</a:t>
            </a:r>
            <a:r>
              <a:rPr lang="pl-PL" dirty="0"/>
              <a:t> </a:t>
            </a:r>
            <a:r>
              <a:rPr lang="pl-PL" dirty="0" err="1"/>
              <a:t>místa</a:t>
            </a:r>
            <a:r>
              <a:rPr lang="pl-PL" dirty="0"/>
              <a:t> v regionu, </a:t>
            </a:r>
            <a:r>
              <a:rPr lang="pl-PL" dirty="0" err="1"/>
              <a:t>která</a:t>
            </a:r>
            <a:r>
              <a:rPr lang="pl-PL" dirty="0"/>
              <a:t> by </a:t>
            </a:r>
            <a:r>
              <a:rPr lang="pl-PL" dirty="0" err="1"/>
              <a:t>turista</a:t>
            </a:r>
            <a:r>
              <a:rPr lang="pl-PL" dirty="0"/>
              <a:t> </a:t>
            </a:r>
            <a:r>
              <a:rPr lang="pl-PL" dirty="0" err="1"/>
              <a:t>určitě</a:t>
            </a:r>
            <a:r>
              <a:rPr lang="pl-PL" dirty="0"/>
              <a:t> </a:t>
            </a:r>
            <a:r>
              <a:rPr lang="pl-PL" dirty="0" err="1"/>
              <a:t>měl</a:t>
            </a:r>
            <a:r>
              <a:rPr lang="pl-PL" dirty="0"/>
              <a:t> </a:t>
            </a:r>
            <a:r>
              <a:rPr lang="pl-PL" dirty="0" err="1"/>
              <a:t>navštívit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 err="1"/>
              <a:t>Část</a:t>
            </a:r>
            <a:r>
              <a:rPr lang="pl-PL" b="1" dirty="0"/>
              <a:t> II - </a:t>
            </a:r>
            <a:r>
              <a:rPr lang="pl-PL" dirty="0" err="1"/>
              <a:t>příprava</a:t>
            </a:r>
            <a:r>
              <a:rPr lang="pl-PL" dirty="0"/>
              <a:t> </a:t>
            </a:r>
            <a:r>
              <a:rPr lang="pl-PL" dirty="0" err="1"/>
              <a:t>výstavy</a:t>
            </a:r>
            <a:r>
              <a:rPr lang="pl-PL" dirty="0"/>
              <a:t> </a:t>
            </a:r>
            <a:r>
              <a:rPr lang="pl-PL" dirty="0" err="1"/>
              <a:t>plastických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 "Moje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"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třídě</a:t>
            </a:r>
            <a:r>
              <a:rPr lang="pl-PL" dirty="0"/>
              <a:t> </a:t>
            </a:r>
            <a:r>
              <a:rPr lang="pl-PL" dirty="0" err="1"/>
              <a:t>nebo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škole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Část</a:t>
            </a:r>
            <a:r>
              <a:rPr lang="pl-PL" dirty="0"/>
              <a:t> II </a:t>
            </a:r>
            <a:r>
              <a:rPr lang="pl-PL" dirty="0" err="1"/>
              <a:t>úkolu</a:t>
            </a:r>
            <a:r>
              <a:rPr lang="pl-PL" dirty="0"/>
              <a:t>:</a:t>
            </a:r>
          </a:p>
          <a:p>
            <a:r>
              <a:rPr lang="pl-PL" dirty="0"/>
              <a:t>Z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multimediálních</a:t>
            </a:r>
            <a:r>
              <a:rPr lang="pl-PL" dirty="0"/>
              <a:t> </a:t>
            </a:r>
            <a:r>
              <a:rPr lang="pl-PL" dirty="0" err="1"/>
              <a:t>prezentací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připraví</a:t>
            </a:r>
            <a:r>
              <a:rPr lang="pl-PL" dirty="0"/>
              <a:t> </a:t>
            </a:r>
            <a:r>
              <a:rPr lang="pl-PL" dirty="0" err="1"/>
              <a:t>plakát</a:t>
            </a:r>
            <a:r>
              <a:rPr lang="pl-PL" dirty="0"/>
              <a:t> (ze </a:t>
            </a:r>
            <a:r>
              <a:rPr lang="pl-PL" dirty="0" err="1"/>
              <a:t>tisknutých</a:t>
            </a:r>
            <a:r>
              <a:rPr lang="pl-PL" dirty="0"/>
              <a:t> </a:t>
            </a:r>
            <a:r>
              <a:rPr lang="pl-PL" dirty="0" err="1"/>
              <a:t>snímků</a:t>
            </a:r>
            <a:r>
              <a:rPr lang="pl-PL" dirty="0"/>
              <a:t>, </a:t>
            </a:r>
            <a:r>
              <a:rPr lang="pl-PL" dirty="0" err="1"/>
              <a:t>fotografií</a:t>
            </a:r>
            <a:r>
              <a:rPr lang="pl-PL" dirty="0"/>
              <a:t>). Ze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 </a:t>
            </a:r>
            <a:r>
              <a:rPr lang="pl-PL" dirty="0" err="1"/>
              <a:t>připravíte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třídě</a:t>
            </a:r>
            <a:r>
              <a:rPr lang="pl-PL" dirty="0"/>
              <a:t> </a:t>
            </a:r>
            <a:r>
              <a:rPr lang="pl-PL" dirty="0" err="1"/>
              <a:t>nebo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škole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plastických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 "Moje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". </a:t>
            </a:r>
            <a:r>
              <a:rPr lang="pl-PL" dirty="0" err="1"/>
              <a:t>Možná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vám</a:t>
            </a:r>
            <a:r>
              <a:rPr lang="pl-PL" dirty="0"/>
              <a:t> </a:t>
            </a:r>
            <a:r>
              <a:rPr lang="pl-PL" dirty="0" err="1"/>
              <a:t>podaří</a:t>
            </a:r>
            <a:r>
              <a:rPr lang="pl-PL" dirty="0"/>
              <a:t> </a:t>
            </a:r>
            <a:r>
              <a:rPr lang="pl-PL" dirty="0" err="1"/>
              <a:t>přimět</a:t>
            </a:r>
            <a:r>
              <a:rPr lang="pl-PL" dirty="0"/>
              <a:t> i </a:t>
            </a:r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spolužáky</a:t>
            </a:r>
            <a:r>
              <a:rPr lang="pl-PL" dirty="0"/>
              <a:t> k </a:t>
            </a:r>
            <a:r>
              <a:rPr lang="pl-PL" dirty="0" err="1"/>
              <a:t>vytvoření</a:t>
            </a:r>
            <a:r>
              <a:rPr lang="pl-PL" dirty="0"/>
              <a:t> </a:t>
            </a:r>
            <a:r>
              <a:rPr lang="pl-PL" dirty="0" err="1"/>
              <a:t>podobných</a:t>
            </a:r>
            <a:r>
              <a:rPr lang="pl-PL" dirty="0"/>
              <a:t> </a:t>
            </a:r>
            <a:r>
              <a:rPr lang="pl-PL" dirty="0" err="1"/>
              <a:t>plakátů</a:t>
            </a:r>
            <a:r>
              <a:rPr lang="pl-PL" dirty="0"/>
              <a:t>, </a:t>
            </a:r>
            <a:r>
              <a:rPr lang="pl-PL" dirty="0" err="1"/>
              <a:t>čímž</a:t>
            </a:r>
            <a:r>
              <a:rPr lang="pl-PL" dirty="0"/>
              <a:t> </a:t>
            </a:r>
            <a:r>
              <a:rPr lang="pl-PL" dirty="0" err="1"/>
              <a:t>společně</a:t>
            </a:r>
            <a:r>
              <a:rPr lang="pl-PL" dirty="0"/>
              <a:t> </a:t>
            </a:r>
            <a:r>
              <a:rPr lang="pl-PL" dirty="0" err="1"/>
              <a:t>vytvoříte</a:t>
            </a:r>
            <a:r>
              <a:rPr lang="pl-PL" dirty="0"/>
              <a:t> </a:t>
            </a:r>
            <a:r>
              <a:rPr lang="pl-PL" dirty="0" err="1"/>
              <a:t>velkou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představující</a:t>
            </a:r>
            <a:r>
              <a:rPr lang="pl-PL" dirty="0"/>
              <a:t> </a:t>
            </a:r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oblíbená</a:t>
            </a:r>
            <a:r>
              <a:rPr lang="pl-PL" dirty="0"/>
              <a:t> </a:t>
            </a:r>
            <a:r>
              <a:rPr lang="pl-PL" dirty="0" err="1"/>
              <a:t>místa</a:t>
            </a:r>
            <a:r>
              <a:rPr lang="pl-PL" dirty="0"/>
              <a:t>, na </a:t>
            </a:r>
            <a:r>
              <a:rPr lang="pl-PL" dirty="0" err="1"/>
              <a:t>která</a:t>
            </a:r>
            <a:r>
              <a:rPr lang="pl-PL" dirty="0"/>
              <a:t> </a:t>
            </a:r>
            <a:r>
              <a:rPr lang="pl-PL" dirty="0" err="1"/>
              <a:t>jste</a:t>
            </a:r>
            <a:r>
              <a:rPr lang="pl-PL" dirty="0"/>
              <a:t> </a:t>
            </a:r>
            <a:r>
              <a:rPr lang="pl-PL" dirty="0" err="1"/>
              <a:t>hrdí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</a:t>
            </a:r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pl-PL" dirty="0" err="1"/>
              <a:t>plán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09439"/>
              </p:ext>
            </p:extLst>
          </p:nvPr>
        </p:nvGraphicFramePr>
        <p:xfrm>
          <a:off x="323528" y="1446426"/>
          <a:ext cx="850423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87">
                <a:tc>
                  <a:txBody>
                    <a:bodyPr/>
                    <a:lstStyle/>
                    <a:p>
                      <a:r>
                        <a:rPr lang="pl-PL" dirty="0"/>
                        <a:t>I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týden</a:t>
                      </a:r>
                      <a:r>
                        <a:rPr kumimoji="0" lang="pl-PL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Seznámení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obsahem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úkolu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Výběr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seznámení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internetovými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dalšími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zdroji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Analýza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akčního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plánu</a:t>
                      </a:r>
                      <a:r>
                        <a:rPr lang="pl-PL" dirty="0"/>
                        <a:t> - co by </a:t>
                      </a:r>
                      <a:r>
                        <a:rPr lang="pl-PL" dirty="0" err="1"/>
                        <a:t>mělo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obsaženo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každé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prezentaci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Určení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rozsahu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pomoci</a:t>
                      </a:r>
                      <a:r>
                        <a:rPr lang="pl-PL" dirty="0"/>
                        <a:t> ze </a:t>
                      </a:r>
                      <a:r>
                        <a:rPr lang="pl-PL" dirty="0" err="1"/>
                        <a:t>strany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učitele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rodičů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vychovatelů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Stanovení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pravidel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práce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Každá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prezentace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měla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obsahovat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následující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informace</a:t>
                      </a:r>
                      <a:r>
                        <a:rPr lang="pl-PL" dirty="0"/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Jméno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příjmení</a:t>
                      </a:r>
                      <a:r>
                        <a:rPr lang="pl-PL" dirty="0"/>
                        <a:t> autora.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Název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téma</a:t>
                      </a:r>
                      <a:endParaRPr lang="pl-PL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Název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vaší</a:t>
                      </a:r>
                      <a:r>
                        <a:rPr lang="pl-PL" dirty="0"/>
                        <a:t> obce - okresu - kraje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Geografická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poloha</a:t>
                      </a:r>
                      <a:r>
                        <a:rPr lang="pl-PL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Uvést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vztahy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spojující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osudy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rodiny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místem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bydliště</a:t>
                      </a:r>
                      <a:r>
                        <a:rPr lang="pl-PL" dirty="0"/>
                        <a:t> (jak </a:t>
                      </a:r>
                      <a:r>
                        <a:rPr lang="pl-PL" dirty="0" err="1"/>
                        <a:t>dlouho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už</a:t>
                      </a:r>
                      <a:r>
                        <a:rPr lang="pl-PL" dirty="0"/>
                        <a:t> tam </a:t>
                      </a:r>
                      <a:r>
                        <a:rPr lang="pl-PL" dirty="0" err="1"/>
                        <a:t>vaše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rodina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žije</a:t>
                      </a:r>
                      <a:r>
                        <a:rPr lang="pl-PL" dirty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Uvést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názvy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míst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památek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mé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oblasti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které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turista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určitě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měl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navštívit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vidět</a:t>
                      </a:r>
                      <a:endParaRPr lang="pl-PL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Ukázat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regionální</a:t>
                      </a:r>
                      <a:r>
                        <a:rPr lang="pl-PL" dirty="0"/>
                        <a:t> kroje, </a:t>
                      </a:r>
                      <a:r>
                        <a:rPr lang="pl-PL" dirty="0" err="1"/>
                        <a:t>tradiční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jídla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sváteční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tradice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atd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Ilustrace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obsažené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prezentaci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mohou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vlastníma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rukama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žáků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mohou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využít</a:t>
                      </a:r>
                      <a:r>
                        <a:rPr lang="pl-PL" dirty="0"/>
                        <a:t> fotografie, </a:t>
                      </a:r>
                      <a:r>
                        <a:rPr lang="pl-PL" dirty="0" err="1"/>
                        <a:t>rodinné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suvenýry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nalezené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internetu</a:t>
                      </a:r>
                      <a:r>
                        <a:rPr lang="pl-PL" dirty="0"/>
                        <a:t>.</a:t>
                      </a:r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371</TotalTime>
  <Words>1536</Words>
  <Application>Microsoft Office PowerPoint</Application>
  <PresentationFormat>Pokaz na ekranie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Georgia</vt:lpstr>
      <vt:lpstr>Söhne</vt:lpstr>
      <vt:lpstr>Times New Roman</vt:lpstr>
      <vt:lpstr>Wingdings</vt:lpstr>
      <vt:lpstr>Wingdings 2</vt:lpstr>
      <vt:lpstr>Miejski</vt:lpstr>
      <vt:lpstr>Moje malá vlast</vt:lpstr>
      <vt:lpstr>Obsah:</vt:lpstr>
      <vt:lpstr>Úvod:</vt:lpstr>
      <vt:lpstr>Prezentacja programu PowerPoint</vt:lpstr>
      <vt:lpstr>Úvod:</vt:lpstr>
      <vt:lpstr>Úkol: </vt:lpstr>
      <vt:lpstr>Úkol:</vt:lpstr>
      <vt:lpstr>Úkol:</vt:lpstr>
      <vt:lpstr>Proces – pracovní plán:</vt:lpstr>
      <vt:lpstr>Proces – plan pracy:</vt:lpstr>
      <vt:lpstr>Zdroje:</vt:lpstr>
      <vt:lpstr>Hodnocení:</vt:lpstr>
      <vt:lpstr>Hodnocení:</vt:lpstr>
      <vt:lpstr>Hodnocení:</vt:lpstr>
      <vt:lpstr>Závěr:</vt:lpstr>
      <vt:lpstr>Závěr:</vt:lpstr>
      <vt:lpstr>Průvodce učitele:</vt:lpstr>
      <vt:lpstr>Průvodce učitele:</vt:lpstr>
      <vt:lpstr>Průvodce učitele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DELL</cp:lastModifiedBy>
  <cp:revision>51</cp:revision>
  <dcterms:created xsi:type="dcterms:W3CDTF">2017-03-10T17:06:48Z</dcterms:created>
  <dcterms:modified xsi:type="dcterms:W3CDTF">2024-02-08T14:03:35Z</dcterms:modified>
</cp:coreProperties>
</file>