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5" r:id="rId9"/>
    <p:sldId id="263" r:id="rId10"/>
    <p:sldId id="262" r:id="rId11"/>
    <p:sldId id="266" r:id="rId12"/>
    <p:sldId id="267" r:id="rId13"/>
    <p:sldId id="271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4" autoAdjust="0"/>
    <p:restoredTop sz="94660"/>
  </p:normalViewPr>
  <p:slideViewPr>
    <p:cSldViewPr>
      <p:cViewPr varScale="1">
        <p:scale>
          <a:sx n="67" d="100"/>
          <a:sy n="67" d="100"/>
        </p:scale>
        <p:origin x="6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59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085C8FE-D91E-480E-9C59-E0DB3C8AC937}" type="datetimeFigureOut">
              <a:rPr lang="pl-PL" smtClean="0"/>
              <a:t>21.02.2024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tomicke-pomocky.sk/ludske-telo/328-schema-ludsky-traviaci-system-aj-50x67-cm-4053083006731.html" TargetMode="External"/><Relationship Id="rId2" Type="http://schemas.openxmlformats.org/officeDocument/2006/relationships/hyperlink" Target="https://sk.wikipedia.org/wiki/Tr%C3%A1viaca_s%C3%BAst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kiwand.com/sk/Tr%C3%A1viaca_r%C3%BAra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bielawa.naszemiasto.pl/artykul/najczestsze-choroby-gardla,169595,art,t,id,tm.html" TargetMode="External"/><Relationship Id="rId3" Type="http://schemas.openxmlformats.org/officeDocument/2006/relationships/hyperlink" Target="https://pl.wikipedia.org/wiki/Jama_ustna" TargetMode="External"/><Relationship Id="rId7" Type="http://schemas.openxmlformats.org/officeDocument/2006/relationships/hyperlink" Target="http://zdrowezywienie.edu.pl/choroby.htm" TargetMode="External"/><Relationship Id="rId2" Type="http://schemas.openxmlformats.org/officeDocument/2006/relationships/hyperlink" Target="https://sk.wikipedia.org/wiki/%C5%BDal%C3%BAdo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astrologia.mp.pl/objawy" TargetMode="External"/><Relationship Id="rId5" Type="http://schemas.openxmlformats.org/officeDocument/2006/relationships/hyperlink" Target="http://eszkola.pl/biologia/jama-ustna-5099.html" TargetMode="External"/><Relationship Id="rId10" Type="http://schemas.openxmlformats.org/officeDocument/2006/relationships/hyperlink" Target="http://www.forumzdrowia.pl/id,189,art,8775,ptitle,najczestsze-choroby-zoladka-i-dwunastnicy.htm" TargetMode="External"/><Relationship Id="rId4" Type="http://schemas.openxmlformats.org/officeDocument/2006/relationships/hyperlink" Target="https://biopedia.sk/clovek/traviaca-sustava" TargetMode="External"/><Relationship Id="rId9" Type="http://schemas.openxmlformats.org/officeDocument/2006/relationships/hyperlink" Target="http://www.forumzdrowia.pl/id,189,art,8774,ptitle,najczestsze-choroby-przelyku.ht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7704" y="1420927"/>
            <a:ext cx="6480720" cy="1470025"/>
          </a:xfrm>
        </p:spPr>
        <p:txBody>
          <a:bodyPr/>
          <a:lstStyle/>
          <a:p>
            <a:r>
              <a:rPr lang="pl-PL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TRÁVIACI SYSTÉM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11749" y="3298159"/>
            <a:ext cx="4896544" cy="2795137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AutoShape 2" descr="Znalezione obrazy dla zapytania uk&amp;lstrok;ad pokarmowy cz&amp;lstrok;owie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8" y="3240297"/>
            <a:ext cx="2352741" cy="314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526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34E9BEA-7D1E-F030-0267-94231995E9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251" y="-228272"/>
            <a:ext cx="2737110" cy="288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36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68752" cy="936104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683568" y="1412776"/>
            <a:ext cx="7137241" cy="441985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  <a:hlinkClick r:id="rId2"/>
              </a:rPr>
              <a:t>https://sk.wikipedia.org/wiki/Tr%C3%A1viaca_s%C3%BAstava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3"/>
              </a:rPr>
              <a:t>https://www.anatomicke-pomocky.sk/ludske-telo/328-schema-ludsky-traviaci-system-aj-50x67-cm-4053083006731.html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4"/>
              </a:rPr>
              <a:t>https://www.wikiwand.com/sk/Tr%C3%A1viaca_r%C3%BAra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http://ukladpokarmowy.prv.pl/about.html</a:t>
            </a:r>
          </a:p>
        </p:txBody>
      </p:sp>
    </p:spTree>
    <p:extLst>
      <p:ext uri="{BB962C8B-B14F-4D97-AF65-F5344CB8AC3E}">
        <p14:creationId xmlns:p14="http://schemas.microsoft.com/office/powerpoint/2010/main" val="32755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556792"/>
            <a:ext cx="6921217" cy="4275837"/>
          </a:xfrm>
        </p:spPr>
        <p:txBody>
          <a:bodyPr>
            <a:normAutofit fontScale="85000" lnSpcReduction="10000"/>
          </a:bodyPr>
          <a:lstStyle/>
          <a:p>
            <a:r>
              <a:rPr lang="pl-PL" dirty="0">
                <a:hlinkClick r:id="rId2"/>
              </a:rPr>
              <a:t>https://sk.wikipedia.org/wiki/%C5%BDal%C3%BAdok</a:t>
            </a:r>
            <a:endParaRPr lang="pl-PL" dirty="0"/>
          </a:p>
          <a:p>
            <a:r>
              <a:rPr lang="pl-PL" dirty="0" err="1"/>
              <a:t>Ústna</a:t>
            </a:r>
            <a:r>
              <a:rPr lang="pl-PL" dirty="0"/>
              <a:t> </a:t>
            </a:r>
            <a:r>
              <a:rPr lang="pl-PL" dirty="0" err="1"/>
              <a:t>dutina</a:t>
            </a:r>
            <a:r>
              <a:rPr lang="pl-PL" dirty="0"/>
              <a:t>, </a:t>
            </a:r>
            <a:r>
              <a:rPr lang="pl-PL" dirty="0" err="1"/>
              <a:t>hrdlo</a:t>
            </a:r>
            <a:r>
              <a:rPr lang="pl-PL" dirty="0"/>
              <a:t>, </a:t>
            </a:r>
            <a:r>
              <a:rPr lang="pl-PL" dirty="0" err="1"/>
              <a:t>pažerák</a:t>
            </a:r>
            <a:r>
              <a:rPr lang="pl-PL" dirty="0"/>
              <a:t>, </a:t>
            </a:r>
            <a:r>
              <a:rPr lang="pl-PL" dirty="0" err="1"/>
              <a:t>žalúdok</a:t>
            </a:r>
            <a:r>
              <a:rPr lang="pl-PL" dirty="0"/>
              <a:t>, </a:t>
            </a:r>
            <a:r>
              <a:rPr lang="pl-PL" dirty="0" err="1"/>
              <a:t>tenké</a:t>
            </a:r>
            <a:r>
              <a:rPr lang="pl-PL" dirty="0"/>
              <a:t> </a:t>
            </a:r>
            <a:r>
              <a:rPr lang="pl-PL" dirty="0" err="1"/>
              <a:t>črevo</a:t>
            </a:r>
            <a:r>
              <a:rPr lang="pl-PL" dirty="0"/>
              <a:t>, </a:t>
            </a:r>
            <a:r>
              <a:rPr lang="pl-PL" dirty="0" err="1"/>
              <a:t>hrubé</a:t>
            </a:r>
            <a:r>
              <a:rPr lang="pl-PL" dirty="0"/>
              <a:t> </a:t>
            </a:r>
            <a:r>
              <a:rPr lang="pl-PL" dirty="0" err="1"/>
              <a:t>črevo</a:t>
            </a:r>
            <a:r>
              <a:rPr lang="pl-PL" dirty="0"/>
              <a:t>​- </a:t>
            </a:r>
            <a:r>
              <a:rPr lang="pl-PL" b="1" dirty="0">
                <a:hlinkClick r:id="rId3"/>
              </a:rPr>
              <a:t>Wikipedia, wolna encyklopedia</a:t>
            </a:r>
            <a:endParaRPr lang="pl-PL" b="1" dirty="0"/>
          </a:p>
          <a:p>
            <a:r>
              <a:rPr lang="pl-PL" dirty="0">
                <a:hlinkClick r:id="rId4"/>
              </a:rPr>
              <a:t>https://biopedia.sk/clovek/traviaca-sustava</a:t>
            </a:r>
            <a:endParaRPr lang="pl-PL" dirty="0"/>
          </a:p>
          <a:p>
            <a:r>
              <a:rPr lang="pl-PL" dirty="0">
                <a:hlinkClick r:id="rId5"/>
              </a:rPr>
              <a:t>http://eszkola.pl/biologia/jama-ustna-5099.html</a:t>
            </a:r>
            <a:endParaRPr lang="pl-PL" dirty="0"/>
          </a:p>
          <a:p>
            <a:r>
              <a:rPr lang="pl-PL" dirty="0">
                <a:hlinkClick r:id="rId6"/>
              </a:rPr>
              <a:t>http://gastrologia.mp.pl/objawy</a:t>
            </a:r>
            <a:endParaRPr lang="pl-PL" dirty="0"/>
          </a:p>
          <a:p>
            <a:r>
              <a:rPr lang="pl-PL" dirty="0">
                <a:hlinkClick r:id="rId7"/>
              </a:rPr>
              <a:t>http://zdrowezywienie.edu.pl/choroby.htm</a:t>
            </a:r>
            <a:endParaRPr lang="pl-PL" dirty="0"/>
          </a:p>
          <a:p>
            <a:r>
              <a:rPr lang="pl-PL" dirty="0">
                <a:hlinkClick r:id="rId8"/>
              </a:rPr>
              <a:t>http://bielawa.naszemiasto.pl/artykul/najczestsze-choroby-gardla,169595,art,t,id,tm.html</a:t>
            </a:r>
            <a:endParaRPr lang="pl-PL" dirty="0"/>
          </a:p>
          <a:p>
            <a:r>
              <a:rPr lang="pl-PL" dirty="0">
                <a:hlinkClick r:id="rId9"/>
              </a:rPr>
              <a:t>http://www.forumzdrowia.pl/id,189,art,8774,ptitle,najczestsze-choroby-przelyku.htm</a:t>
            </a:r>
            <a:endParaRPr lang="pl-PL" dirty="0"/>
          </a:p>
          <a:p>
            <a:r>
              <a:rPr lang="pl-PL" dirty="0">
                <a:hlinkClick r:id="rId10"/>
              </a:rPr>
              <a:t>http://www.forumzdrowia.pl/id,189,art,8775,ptitle,najczestsze-choroby-zoladka-i-dwunastnicy.htm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522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16619"/>
            <a:ext cx="7024744" cy="710952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HODNOTENIE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62530"/>
              </p:ext>
            </p:extLst>
          </p:nvPr>
        </p:nvGraphicFramePr>
        <p:xfrm>
          <a:off x="143508" y="692745"/>
          <a:ext cx="8856984" cy="67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7160">
                <a:tc>
                  <a:txBody>
                    <a:bodyPr/>
                    <a:lstStyle/>
                    <a:p>
                      <a:r>
                        <a:rPr lang="pl-PL" sz="1400" dirty="0"/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PODSTATNÝ OBSAH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Zhromaždené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informácie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sú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neúplné</a:t>
                      </a:r>
                      <a:r>
                        <a:rPr lang="pl-PL" sz="1200" dirty="0"/>
                        <a:t>, je </a:t>
                      </a:r>
                      <a:r>
                        <a:rPr lang="pl-PL" sz="1200" dirty="0" err="1"/>
                        <a:t>veľa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medzier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objavujú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informácie</a:t>
                      </a:r>
                      <a:r>
                        <a:rPr lang="pl-PL" sz="1200" dirty="0"/>
                        <a:t> mimo </a:t>
                      </a:r>
                      <a:r>
                        <a:rPr lang="pl-PL" sz="1200" dirty="0" err="1"/>
                        <a:t>témy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Slabé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využitie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zdrojov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/>
                        <a:t>Správne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presné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informácie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Prípadne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drobné</a:t>
                      </a:r>
                      <a:r>
                        <a:rPr lang="pl-PL" sz="1200" dirty="0"/>
                        <a:t> chyby. </a:t>
                      </a:r>
                      <a:r>
                        <a:rPr lang="pl-PL" sz="1200" dirty="0" err="1"/>
                        <a:t>Dobré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využitie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zdrojov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Správne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zvládnutý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téma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vhodné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podrobné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informácie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Veľmi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dobré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využitie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poskytnutých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zdrojov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prípadne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ďalšie</a:t>
                      </a:r>
                      <a:r>
                        <a:rPr lang="pl-PL" sz="1200" dirty="0"/>
                        <a:t> zdroje a </a:t>
                      </a:r>
                      <a:r>
                        <a:rPr lang="pl-PL" sz="1200" dirty="0" err="1"/>
                        <a:t>dodatočné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informácie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presahujúce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učebný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plán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ESTETIKA SPRACOVANIA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Práca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vykonaná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nepedantne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málo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čitateľná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neobsahuje</a:t>
                      </a:r>
                      <a:r>
                        <a:rPr lang="pl-PL" sz="1200" dirty="0"/>
                        <a:t> grafiku, </a:t>
                      </a:r>
                      <a:r>
                        <a:rPr lang="pl-PL" sz="1200" dirty="0" err="1"/>
                        <a:t>ilustrácie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chýbajú</a:t>
                      </a:r>
                      <a:r>
                        <a:rPr lang="pl-PL" sz="1200" dirty="0"/>
                        <a:t> podpisy. </a:t>
                      </a:r>
                      <a:r>
                        <a:rPr lang="pl-PL" sz="1200" dirty="0" err="1"/>
                        <a:t>Zlá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organizácia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informácií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stránke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Práca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vykonaná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starostlivo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zrozumiteľne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Dobrá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organizácia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informácií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stránke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Obsahuje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vhodnú</a:t>
                      </a:r>
                      <a:r>
                        <a:rPr lang="pl-PL" sz="1200" dirty="0"/>
                        <a:t> grafiku.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Práca</a:t>
                      </a:r>
                      <a:r>
                        <a:rPr lang="pl-PL" sz="1200" dirty="0"/>
                        <a:t> je </a:t>
                      </a:r>
                      <a:r>
                        <a:rPr lang="pl-PL" sz="1200" dirty="0" err="1"/>
                        <a:t>veľmi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estetická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kreatívna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prehľadná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lákajúca</a:t>
                      </a:r>
                      <a:r>
                        <a:rPr lang="pl-PL" sz="1200" dirty="0"/>
                        <a:t> k </a:t>
                      </a:r>
                      <a:r>
                        <a:rPr lang="pl-PL" sz="1200" dirty="0" err="1"/>
                        <a:t>preštúdeniu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Správne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rozloženie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grafiky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textu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Práca</a:t>
                      </a:r>
                      <a:r>
                        <a:rPr lang="pl-PL" sz="1200" dirty="0"/>
                        <a:t> je </a:t>
                      </a:r>
                      <a:r>
                        <a:rPr lang="pl-PL" sz="1200" dirty="0" err="1"/>
                        <a:t>zaujímavá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farebná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SKUPINOVÝ ZÁVÄZOK PRÁCEA SCHOPNOSŤ SPOLUPRACOVAŤ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Chýbajúce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zapojenie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všetkých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členov</a:t>
                      </a:r>
                      <a:r>
                        <a:rPr lang="pl-PL" sz="1200" dirty="0"/>
                        <a:t> skupiny do </a:t>
                      </a:r>
                      <a:r>
                        <a:rPr lang="pl-PL" sz="1200" dirty="0" err="1"/>
                        <a:t>kreatívnej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spolupráce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Dobrá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spolupráca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skupine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Plné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zapojenie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všetkých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členov</a:t>
                      </a:r>
                      <a:r>
                        <a:rPr lang="pl-PL" sz="1200" dirty="0"/>
                        <a:t> skupiny do </a:t>
                      </a:r>
                      <a:r>
                        <a:rPr lang="pl-PL" sz="1200" dirty="0" err="1"/>
                        <a:t>práce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vzájomná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motivácia</a:t>
                      </a:r>
                      <a:r>
                        <a:rPr lang="pl-PL" sz="1200" dirty="0"/>
                        <a:t> a pomoc </a:t>
                      </a:r>
                      <a:r>
                        <a:rPr lang="pl-PL" sz="1200" dirty="0" err="1"/>
                        <a:t>pri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práci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Vysoká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úroveň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spolupráce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skupine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PREZENTÁCIA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Práca</a:t>
                      </a:r>
                      <a:r>
                        <a:rPr lang="pl-PL" sz="1200" dirty="0"/>
                        <a:t> bola </a:t>
                      </a:r>
                      <a:r>
                        <a:rPr lang="pl-PL" sz="1200" dirty="0" err="1"/>
                        <a:t>prečítaná</a:t>
                      </a:r>
                      <a:r>
                        <a:rPr lang="pl-PL" sz="1200" dirty="0"/>
                        <a:t>, ale </a:t>
                      </a:r>
                      <a:r>
                        <a:rPr lang="pl-PL" sz="1200" dirty="0" err="1"/>
                        <a:t>nezreferovaná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Chýbajú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odpovede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otázky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ktoré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učiteľ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položil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overenie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Prezentácia</a:t>
                      </a:r>
                      <a:r>
                        <a:rPr lang="pl-PL" sz="1200" dirty="0"/>
                        <a:t> je </a:t>
                      </a:r>
                      <a:r>
                        <a:rPr lang="pl-PL" sz="1200" dirty="0" err="1"/>
                        <a:t>čiastočne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zreferovaná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čiastočne</a:t>
                      </a:r>
                      <a:r>
                        <a:rPr lang="pl-PL" sz="1200" dirty="0"/>
                        <a:t> len </a:t>
                      </a:r>
                      <a:r>
                        <a:rPr lang="pl-PL" sz="1200" dirty="0" err="1"/>
                        <a:t>prečítaná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Sú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ťažkosti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odpovedaní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otázky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overenie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ktoré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učiteľ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položil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err="1"/>
                        <a:t>Práca</a:t>
                      </a:r>
                      <a:r>
                        <a:rPr lang="pl-PL" sz="1200" dirty="0"/>
                        <a:t> je </a:t>
                      </a:r>
                      <a:r>
                        <a:rPr lang="pl-PL" sz="1200" dirty="0" err="1"/>
                        <a:t>referovaná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spôsobom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ktorý</a:t>
                      </a:r>
                      <a:r>
                        <a:rPr lang="pl-PL" sz="1200" dirty="0"/>
                        <a:t> je </a:t>
                      </a:r>
                      <a:r>
                        <a:rPr lang="pl-PL" sz="1200" dirty="0" err="1"/>
                        <a:t>zaujímavý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usporiadaný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správny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Preukázanie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porozumenia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predkladaným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obsahom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Správne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odpovede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otázky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ktoré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učiteľ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položil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overenie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PRÍPRAVA ALBUMU A DIAGRAMU ŠTRUKTÚRY TRÁVIACEHO SYSTÉMU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Utrudnienia </a:t>
                      </a:r>
                      <a:r>
                        <a:rPr lang="pl-PL" sz="1200" dirty="0" err="1"/>
                        <a:t>vo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vzájomnej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spolupráci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študentov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tvorbe</a:t>
                      </a:r>
                      <a:r>
                        <a:rPr lang="pl-PL" sz="1200" dirty="0"/>
                        <a:t> albumu. </a:t>
                      </a:r>
                      <a:r>
                        <a:rPr lang="pl-PL" sz="1200" dirty="0" err="1"/>
                        <a:t>Usporiadanie</a:t>
                      </a:r>
                      <a:r>
                        <a:rPr lang="pl-PL" sz="1200" dirty="0"/>
                        <a:t> albumu je </a:t>
                      </a:r>
                      <a:r>
                        <a:rPr lang="pl-PL" sz="1200" dirty="0" err="1"/>
                        <a:t>chaotické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Schéma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tráviaceho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systému</a:t>
                      </a:r>
                      <a:r>
                        <a:rPr lang="pl-PL" sz="1200" dirty="0"/>
                        <a:t> je </a:t>
                      </a:r>
                      <a:r>
                        <a:rPr lang="pl-PL" sz="1200" dirty="0" err="1"/>
                        <a:t>málo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čitateľné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neobsahuje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všetky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prvky</a:t>
                      </a:r>
                      <a:r>
                        <a:rPr lang="pl-PL" sz="1200" dirty="0"/>
                        <a:t>.</a:t>
                      </a:r>
                      <a:r>
                        <a:rPr lang="pl-PL" sz="1200" baseline="0" dirty="0"/>
                        <a:t>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/>
                        <a:t>Dobrá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spolupráca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tíme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Logické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súdržné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usporiadanie</a:t>
                      </a:r>
                      <a:r>
                        <a:rPr lang="pl-PL" sz="1200" dirty="0"/>
                        <a:t> albumu. </a:t>
                      </a:r>
                      <a:r>
                        <a:rPr lang="pl-PL" sz="1200" dirty="0" err="1"/>
                        <a:t>Schéma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tráviaceho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systému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vykonané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správne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esteticky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obsahuje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všetky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prvky</a:t>
                      </a:r>
                      <a:r>
                        <a:rPr lang="pl-PL" sz="1200" dirty="0"/>
                        <a:t> a popisy.</a:t>
                      </a:r>
                      <a:r>
                        <a:rPr lang="pl-PL" sz="1200" baseline="0" dirty="0"/>
                        <a:t>.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/>
                        <a:t>Spolupráca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celej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triedy</a:t>
                      </a:r>
                      <a:r>
                        <a:rPr lang="pl-PL" sz="1200" dirty="0"/>
                        <a:t> na </a:t>
                      </a:r>
                      <a:r>
                        <a:rPr lang="pl-PL" sz="1200" dirty="0" err="1"/>
                        <a:t>veľmi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vysokom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úrovni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veľká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kreativita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Usporiadanie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strán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albume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adekvátne</a:t>
                      </a:r>
                      <a:r>
                        <a:rPr lang="pl-PL" sz="1200" dirty="0"/>
                        <a:t> k </a:t>
                      </a:r>
                      <a:r>
                        <a:rPr lang="pl-PL" sz="1200" dirty="0" err="1"/>
                        <a:t>téme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logické</a:t>
                      </a:r>
                      <a:r>
                        <a:rPr lang="pl-PL" sz="1200" dirty="0"/>
                        <a:t>. </a:t>
                      </a:r>
                      <a:r>
                        <a:rPr lang="pl-PL" sz="1200" dirty="0" err="1"/>
                        <a:t>Schéma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tráviaceho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systému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vyhotovená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esteticky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zaujímavo</a:t>
                      </a:r>
                      <a:r>
                        <a:rPr lang="pl-PL" sz="1200" dirty="0"/>
                        <a:t>, s </a:t>
                      </a:r>
                      <a:r>
                        <a:rPr lang="pl-PL" sz="1200" dirty="0" err="1"/>
                        <a:t>použitím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zaujímavého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plasticko-technického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riešenia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obsahuje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všetky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prvky</a:t>
                      </a:r>
                      <a:r>
                        <a:rPr lang="pl-PL" sz="1200" dirty="0"/>
                        <a:t> a popisy, je </a:t>
                      </a:r>
                      <a:r>
                        <a:rPr lang="pl-PL" sz="1200" dirty="0" err="1"/>
                        <a:t>výrazná</a:t>
                      </a:r>
                      <a:r>
                        <a:rPr lang="pl-PL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632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HODNOTENIE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323652"/>
            <a:ext cx="7497281" cy="3508977"/>
          </a:xfrm>
        </p:spPr>
        <p:txBody>
          <a:bodyPr/>
          <a:lstStyle/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endParaRPr lang="pl-PL" sz="2800" b="1" dirty="0">
              <a:solidFill>
                <a:srgbClr val="FF0000"/>
              </a:solidFill>
            </a:endParaRPr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050877"/>
              </p:ext>
            </p:extLst>
          </p:nvPr>
        </p:nvGraphicFramePr>
        <p:xfrm>
          <a:off x="2555776" y="2132856"/>
          <a:ext cx="4824536" cy="4113498"/>
        </p:xfrm>
        <a:graphic>
          <a:graphicData uri="http://schemas.openxmlformats.org/drawingml/2006/table">
            <a:tbl>
              <a:tblPr firstRow="1" firstCol="1" bandRow="1"/>
              <a:tblGrid>
                <a:gridCol w="1271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tx1"/>
                          </a:solidFill>
                        </a:rPr>
                        <a:t>HODNOTENIE</a:t>
                      </a:r>
                      <a:endParaRPr lang="pl-PL" sz="1800" b="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&lt;3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nedostačujúci</a:t>
                      </a:r>
                      <a:r>
                        <a:rPr lang="pl-PL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3-6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dostačujúci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7-9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dostačujúci</a:t>
                      </a:r>
                      <a:r>
                        <a:rPr lang="pl-PL" sz="24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10-11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dobrý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12-13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chválitebný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14-15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>
                          <a:effectLst/>
                        </a:rPr>
                        <a:t>výborný</a:t>
                      </a:r>
                      <a:endParaRPr lang="pl-PL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18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880728" cy="93610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ZÁVER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277" y="4365104"/>
            <a:ext cx="314744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7920880" cy="5256584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pl-PL" u="sng" dirty="0" err="1"/>
              <a:t>Výhody</a:t>
            </a:r>
            <a:r>
              <a:rPr lang="pl-PL" u="sng" dirty="0"/>
              <a:t>, </a:t>
            </a:r>
            <a:r>
              <a:rPr lang="pl-PL" u="sng" dirty="0" err="1"/>
              <a:t>ktoré</a:t>
            </a:r>
            <a:r>
              <a:rPr lang="pl-PL" u="sng" dirty="0"/>
              <a:t> </a:t>
            </a:r>
            <a:r>
              <a:rPr lang="pl-PL" u="sng" dirty="0" err="1"/>
              <a:t>ste</a:t>
            </a:r>
            <a:r>
              <a:rPr lang="pl-PL" u="sng" dirty="0"/>
              <a:t> </a:t>
            </a:r>
            <a:r>
              <a:rPr lang="pl-PL" u="sng" dirty="0" err="1"/>
              <a:t>dosiahli</a:t>
            </a:r>
            <a:r>
              <a:rPr lang="pl-PL" u="sng" dirty="0"/>
              <a:t> </a:t>
            </a:r>
            <a:r>
              <a:rPr lang="pl-PL" u="sng" dirty="0" err="1"/>
              <a:t>počas</a:t>
            </a:r>
            <a:r>
              <a:rPr lang="pl-PL" u="sng" dirty="0"/>
              <a:t> </a:t>
            </a:r>
            <a:r>
              <a:rPr lang="pl-PL" u="sng" dirty="0" err="1"/>
              <a:t>realizácie</a:t>
            </a:r>
            <a:r>
              <a:rPr lang="pl-PL" u="sng" dirty="0"/>
              <a:t> projektu:</a:t>
            </a:r>
          </a:p>
          <a:p>
            <a:pPr marL="68580" indent="0">
              <a:buNone/>
            </a:pPr>
            <a:endParaRPr lang="pl-PL" u="sng" dirty="0"/>
          </a:p>
          <a:p>
            <a:r>
              <a:rPr lang="pl-PL" dirty="0" err="1"/>
              <a:t>Získali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schopnosti</a:t>
            </a:r>
            <a:r>
              <a:rPr lang="pl-PL" dirty="0"/>
              <a:t> </a:t>
            </a:r>
            <a:r>
              <a:rPr lang="pl-PL" dirty="0" err="1"/>
              <a:t>vyhľadávať</a:t>
            </a:r>
            <a:r>
              <a:rPr lang="pl-PL" dirty="0"/>
              <a:t> </a:t>
            </a:r>
            <a:r>
              <a:rPr lang="pl-PL" dirty="0" err="1"/>
              <a:t>informácie</a:t>
            </a:r>
            <a:r>
              <a:rPr lang="pl-PL" dirty="0"/>
              <a:t> na </a:t>
            </a:r>
            <a:r>
              <a:rPr lang="pl-PL" dirty="0" err="1"/>
              <a:t>internete</a:t>
            </a:r>
            <a:r>
              <a:rPr lang="pl-PL" dirty="0"/>
              <a:t> a </a:t>
            </a:r>
            <a:r>
              <a:rPr lang="pl-PL" dirty="0" err="1"/>
              <a:t>spracovať</a:t>
            </a:r>
            <a:r>
              <a:rPr lang="pl-PL" dirty="0"/>
              <a:t> ich;</a:t>
            </a:r>
          </a:p>
          <a:p>
            <a:r>
              <a:rPr lang="pl-PL" dirty="0" err="1"/>
              <a:t>Vylepšili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svoje</a:t>
            </a:r>
            <a:r>
              <a:rPr lang="pl-PL" dirty="0"/>
              <a:t> </a:t>
            </a:r>
            <a:r>
              <a:rPr lang="pl-PL" dirty="0" err="1"/>
              <a:t>schopnosti</a:t>
            </a:r>
            <a:r>
              <a:rPr lang="pl-PL" dirty="0"/>
              <a:t> </a:t>
            </a:r>
            <a:r>
              <a:rPr lang="pl-PL" dirty="0" err="1"/>
              <a:t>spolupráce</a:t>
            </a:r>
            <a:r>
              <a:rPr lang="pl-PL" dirty="0"/>
              <a:t> v </a:t>
            </a:r>
            <a:r>
              <a:rPr lang="pl-PL" dirty="0" err="1"/>
              <a:t>skupine</a:t>
            </a:r>
            <a:r>
              <a:rPr lang="pl-PL" dirty="0"/>
              <a:t> a celom </a:t>
            </a:r>
            <a:r>
              <a:rPr lang="pl-PL" dirty="0" err="1"/>
              <a:t>tíme</a:t>
            </a:r>
            <a:r>
              <a:rPr lang="pl-PL" dirty="0"/>
              <a:t>;</a:t>
            </a:r>
          </a:p>
          <a:p>
            <a:r>
              <a:rPr lang="pl-PL" dirty="0" err="1"/>
              <a:t>Vaša</a:t>
            </a:r>
            <a:r>
              <a:rPr lang="pl-PL" dirty="0"/>
              <a:t> </a:t>
            </a:r>
            <a:r>
              <a:rPr lang="pl-PL" dirty="0" err="1"/>
              <a:t>individuálna</a:t>
            </a:r>
            <a:r>
              <a:rPr lang="pl-PL" dirty="0"/>
              <a:t>, </a:t>
            </a:r>
            <a:r>
              <a:rPr lang="pl-PL" dirty="0" err="1"/>
              <a:t>skupinová</a:t>
            </a:r>
            <a:r>
              <a:rPr lang="pl-PL" dirty="0"/>
              <a:t> a </a:t>
            </a:r>
            <a:r>
              <a:rPr lang="pl-PL" dirty="0" err="1"/>
              <a:t>tímova</a:t>
            </a:r>
            <a:r>
              <a:rPr lang="pl-PL" dirty="0"/>
              <a:t> </a:t>
            </a:r>
            <a:r>
              <a:rPr lang="pl-PL" dirty="0" err="1"/>
              <a:t>práca</a:t>
            </a:r>
            <a:r>
              <a:rPr lang="pl-PL" dirty="0"/>
              <a:t> </a:t>
            </a:r>
            <a:r>
              <a:rPr lang="pl-PL" dirty="0" err="1"/>
              <a:t>prispela</a:t>
            </a:r>
            <a:r>
              <a:rPr lang="pl-PL" dirty="0"/>
              <a:t> k </a:t>
            </a:r>
            <a:r>
              <a:rPr lang="pl-PL" dirty="0" err="1"/>
              <a:t>vytvoreniu</a:t>
            </a:r>
            <a:r>
              <a:rPr lang="pl-PL" dirty="0"/>
              <a:t> </a:t>
            </a:r>
            <a:r>
              <a:rPr lang="pl-PL" dirty="0" err="1"/>
              <a:t>krásneho</a:t>
            </a:r>
            <a:r>
              <a:rPr lang="pl-PL" dirty="0"/>
              <a:t> albumu o </a:t>
            </a:r>
            <a:r>
              <a:rPr lang="pl-PL" dirty="0" err="1"/>
              <a:t>tráviacom</a:t>
            </a:r>
            <a:r>
              <a:rPr lang="pl-PL" dirty="0"/>
              <a:t> </a:t>
            </a:r>
            <a:r>
              <a:rPr lang="pl-PL" dirty="0" err="1"/>
              <a:t>systéme</a:t>
            </a:r>
            <a:r>
              <a:rPr lang="pl-PL" dirty="0"/>
              <a:t> </a:t>
            </a:r>
            <a:r>
              <a:rPr lang="pl-PL" dirty="0" err="1"/>
              <a:t>človeka</a:t>
            </a:r>
            <a:r>
              <a:rPr lang="pl-PL" dirty="0"/>
              <a:t>, </a:t>
            </a:r>
            <a:r>
              <a:rPr lang="pl-PL" dirty="0" err="1"/>
              <a:t>ktorý</a:t>
            </a:r>
            <a:r>
              <a:rPr lang="pl-PL" dirty="0"/>
              <a:t> </a:t>
            </a:r>
            <a:r>
              <a:rPr lang="pl-PL" dirty="0" err="1"/>
              <a:t>môže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využitý</a:t>
            </a:r>
            <a:r>
              <a:rPr lang="pl-PL" dirty="0"/>
              <a:t> </a:t>
            </a:r>
            <a:r>
              <a:rPr lang="pl-PL" dirty="0" err="1"/>
              <a:t>ako</a:t>
            </a:r>
            <a:r>
              <a:rPr lang="pl-PL" dirty="0"/>
              <a:t> </a:t>
            </a:r>
            <a:r>
              <a:rPr lang="pl-PL" dirty="0" err="1"/>
              <a:t>pomôcka</a:t>
            </a:r>
            <a:r>
              <a:rPr lang="pl-PL" dirty="0"/>
              <a:t> a </a:t>
            </a:r>
            <a:r>
              <a:rPr lang="pl-PL" dirty="0" err="1"/>
              <a:t>uľahčí</a:t>
            </a:r>
            <a:r>
              <a:rPr lang="pl-PL" dirty="0"/>
              <a:t> </a:t>
            </a:r>
            <a:r>
              <a:rPr lang="pl-PL" dirty="0" err="1"/>
              <a:t>učenie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o </a:t>
            </a:r>
            <a:r>
              <a:rPr lang="pl-PL" dirty="0" err="1"/>
              <a:t>tejto</a:t>
            </a:r>
            <a:r>
              <a:rPr lang="pl-PL" dirty="0"/>
              <a:t> </a:t>
            </a:r>
            <a:r>
              <a:rPr lang="pl-PL" dirty="0" err="1"/>
              <a:t>téme</a:t>
            </a:r>
            <a:r>
              <a:rPr lang="pl-PL" dirty="0"/>
              <a:t>;</a:t>
            </a:r>
          </a:p>
          <a:p>
            <a:r>
              <a:rPr lang="pl-PL" dirty="0" err="1"/>
              <a:t>Samostatné</a:t>
            </a:r>
            <a:r>
              <a:rPr lang="pl-PL" dirty="0"/>
              <a:t> </a:t>
            </a:r>
            <a:r>
              <a:rPr lang="pl-PL" dirty="0" err="1"/>
              <a:t>vyhľadávanie</a:t>
            </a:r>
            <a:r>
              <a:rPr lang="pl-PL" dirty="0"/>
              <a:t> </a:t>
            </a:r>
            <a:r>
              <a:rPr lang="pl-PL" dirty="0" err="1"/>
              <a:t>informácií</a:t>
            </a:r>
            <a:r>
              <a:rPr lang="pl-PL" dirty="0"/>
              <a:t> o </a:t>
            </a:r>
            <a:r>
              <a:rPr lang="pl-PL" dirty="0" err="1"/>
              <a:t>jednotlivých</a:t>
            </a:r>
            <a:r>
              <a:rPr lang="pl-PL" dirty="0"/>
              <a:t> </a:t>
            </a:r>
            <a:r>
              <a:rPr lang="pl-PL" dirty="0" err="1"/>
              <a:t>častiach</a:t>
            </a:r>
            <a:r>
              <a:rPr lang="pl-PL" dirty="0"/>
              <a:t> </a:t>
            </a:r>
            <a:r>
              <a:rPr lang="pl-PL" dirty="0" err="1"/>
              <a:t>tráviaceho</a:t>
            </a:r>
            <a:r>
              <a:rPr lang="pl-PL" dirty="0"/>
              <a:t> </a:t>
            </a:r>
            <a:r>
              <a:rPr lang="pl-PL" dirty="0" err="1"/>
              <a:t>systému</a:t>
            </a:r>
            <a:r>
              <a:rPr lang="pl-PL" dirty="0"/>
              <a:t> a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ochoreniach</a:t>
            </a:r>
            <a:r>
              <a:rPr lang="pl-PL" dirty="0"/>
              <a:t> </a:t>
            </a:r>
            <a:r>
              <a:rPr lang="pl-PL" dirty="0" err="1"/>
              <a:t>prispelo</a:t>
            </a:r>
            <a:r>
              <a:rPr lang="pl-PL" dirty="0"/>
              <a:t> k </a:t>
            </a:r>
            <a:r>
              <a:rPr lang="pl-PL" dirty="0" err="1"/>
              <a:t>zvýšeniu</a:t>
            </a:r>
            <a:r>
              <a:rPr lang="pl-PL" dirty="0"/>
              <a:t> </a:t>
            </a:r>
            <a:r>
              <a:rPr lang="pl-PL" dirty="0" err="1"/>
              <a:t>vedomostí</a:t>
            </a:r>
            <a:r>
              <a:rPr lang="pl-PL" dirty="0"/>
              <a:t> o </a:t>
            </a:r>
            <a:r>
              <a:rPr lang="pl-PL" dirty="0" err="1"/>
              <a:t>vlastnom</a:t>
            </a:r>
            <a:r>
              <a:rPr lang="pl-PL" dirty="0"/>
              <a:t> </a:t>
            </a:r>
            <a:r>
              <a:rPr lang="pl-PL" dirty="0" err="1"/>
              <a:t>tele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4481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9628" y="1988840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pl-PL" sz="3500" b="1" dirty="0">
                <a:solidFill>
                  <a:schemeClr val="tx1"/>
                </a:solidFill>
              </a:rPr>
              <a:t>PRÍRUČKA PRE UČITEĽA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756" y="2924944"/>
            <a:ext cx="8964488" cy="3672408"/>
          </a:xfrm>
        </p:spPr>
        <p:txBody>
          <a:bodyPr>
            <a:normAutofit/>
          </a:bodyPr>
          <a:lstStyle/>
          <a:p>
            <a:pPr marL="411480" indent="-342900">
              <a:buFont typeface="+mj-lt"/>
              <a:buAutoNum type="arabicPeriod"/>
            </a:pPr>
            <a:r>
              <a:rPr lang="pl-PL" sz="1500" dirty="0" err="1">
                <a:solidFill>
                  <a:schemeClr val="tx1"/>
                </a:solidFill>
              </a:rPr>
              <a:t>Pred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začatím</a:t>
            </a:r>
            <a:r>
              <a:rPr lang="pl-PL" sz="1500" dirty="0">
                <a:solidFill>
                  <a:schemeClr val="tx1"/>
                </a:solidFill>
              </a:rPr>
              <a:t> projektu je </a:t>
            </a:r>
            <a:r>
              <a:rPr lang="pl-PL" sz="1500" dirty="0" err="1">
                <a:solidFill>
                  <a:schemeClr val="tx1"/>
                </a:solidFill>
              </a:rPr>
              <a:t>dôležité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dôkladne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oboznámiť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študentov</a:t>
            </a:r>
            <a:r>
              <a:rPr lang="pl-PL" sz="1500" dirty="0">
                <a:solidFill>
                  <a:schemeClr val="tx1"/>
                </a:solidFill>
              </a:rPr>
              <a:t> s </a:t>
            </a:r>
            <a:r>
              <a:rPr lang="pl-PL" sz="1500" dirty="0" err="1">
                <a:solidFill>
                  <a:schemeClr val="tx1"/>
                </a:solidFill>
              </a:rPr>
              <a:t>obsahom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úloh</a:t>
            </a:r>
            <a:r>
              <a:rPr lang="pl-PL" sz="1500" dirty="0">
                <a:solidFill>
                  <a:schemeClr val="tx1"/>
                </a:solidFill>
              </a:rPr>
              <a:t> a </a:t>
            </a:r>
            <a:r>
              <a:rPr lang="pl-PL" sz="1500" dirty="0" err="1">
                <a:solidFill>
                  <a:schemeClr val="tx1"/>
                </a:solidFill>
              </a:rPr>
              <a:t>prispôsobiť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spôsob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komunikácie</a:t>
            </a:r>
            <a:r>
              <a:rPr lang="pl-PL" sz="1500" dirty="0">
                <a:solidFill>
                  <a:schemeClr val="tx1"/>
                </a:solidFill>
              </a:rPr>
              <a:t> ich </a:t>
            </a:r>
            <a:r>
              <a:rPr lang="pl-PL" sz="1500" dirty="0" err="1">
                <a:solidFill>
                  <a:schemeClr val="tx1"/>
                </a:solidFill>
              </a:rPr>
              <a:t>schopnostiam</a:t>
            </a:r>
            <a:r>
              <a:rPr lang="pl-PL" sz="1500" dirty="0">
                <a:solidFill>
                  <a:schemeClr val="tx1"/>
                </a:solidFill>
              </a:rPr>
              <a:t>.</a:t>
            </a:r>
          </a:p>
          <a:p>
            <a:pPr marL="411480" indent="-342900">
              <a:buFont typeface="+mj-lt"/>
              <a:buAutoNum type="arabicPeriod"/>
            </a:pPr>
            <a:r>
              <a:rPr lang="pl-PL" sz="1500" dirty="0">
                <a:solidFill>
                  <a:schemeClr val="tx1"/>
                </a:solidFill>
              </a:rPr>
              <a:t>Je </a:t>
            </a:r>
            <a:r>
              <a:rPr lang="pl-PL" sz="1500" dirty="0" err="1">
                <a:solidFill>
                  <a:schemeClr val="tx1"/>
                </a:solidFill>
              </a:rPr>
              <a:t>potrebné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oboznámiť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študentov</a:t>
            </a:r>
            <a:r>
              <a:rPr lang="pl-PL" sz="1500" dirty="0">
                <a:solidFill>
                  <a:schemeClr val="tx1"/>
                </a:solidFill>
              </a:rPr>
              <a:t> s </a:t>
            </a:r>
            <a:r>
              <a:rPr lang="pl-PL" sz="1500" dirty="0" err="1">
                <a:solidFill>
                  <a:schemeClr val="tx1"/>
                </a:solidFill>
              </a:rPr>
              <a:t>pravidlami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bezpečného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používania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internetu</a:t>
            </a:r>
            <a:r>
              <a:rPr lang="pl-PL" sz="1500" dirty="0">
                <a:solidFill>
                  <a:schemeClr val="tx1"/>
                </a:solidFill>
              </a:rPr>
              <a:t>. </a:t>
            </a:r>
            <a:r>
              <a:rPr lang="pl-PL" sz="1500" dirty="0" err="1">
                <a:solidFill>
                  <a:schemeClr val="tx1"/>
                </a:solidFill>
              </a:rPr>
              <a:t>Učiteľ</a:t>
            </a:r>
            <a:r>
              <a:rPr lang="pl-PL" sz="1500" dirty="0">
                <a:solidFill>
                  <a:schemeClr val="tx1"/>
                </a:solidFill>
              </a:rPr>
              <a:t> by </a:t>
            </a:r>
            <a:r>
              <a:rPr lang="pl-PL" sz="1500" dirty="0" err="1">
                <a:solidFill>
                  <a:schemeClr val="tx1"/>
                </a:solidFill>
              </a:rPr>
              <a:t>mal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so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študentmi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prejsť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internetové</a:t>
            </a:r>
            <a:r>
              <a:rPr lang="pl-PL" sz="1500" dirty="0">
                <a:solidFill>
                  <a:schemeClr val="tx1"/>
                </a:solidFill>
              </a:rPr>
              <a:t> zdroje a </a:t>
            </a:r>
            <a:r>
              <a:rPr lang="pl-PL" sz="1500" dirty="0" err="1">
                <a:solidFill>
                  <a:schemeClr val="tx1"/>
                </a:solidFill>
              </a:rPr>
              <a:t>pomôcť</a:t>
            </a:r>
            <a:r>
              <a:rPr lang="pl-PL" sz="1500" dirty="0">
                <a:solidFill>
                  <a:schemeClr val="tx1"/>
                </a:solidFill>
              </a:rPr>
              <a:t> im ich </a:t>
            </a:r>
            <a:r>
              <a:rPr lang="pl-PL" sz="1500" dirty="0" err="1">
                <a:solidFill>
                  <a:schemeClr val="tx1"/>
                </a:solidFill>
              </a:rPr>
              <a:t>pochopenie</a:t>
            </a:r>
            <a:r>
              <a:rPr lang="pl-PL" sz="1500" dirty="0">
                <a:solidFill>
                  <a:schemeClr val="tx1"/>
                </a:solidFill>
              </a:rPr>
              <a:t>.</a:t>
            </a:r>
          </a:p>
          <a:p>
            <a:pPr marL="411480" indent="-342900">
              <a:buFont typeface="+mj-lt"/>
              <a:buAutoNum type="arabicPeriod"/>
            </a:pPr>
            <a:r>
              <a:rPr lang="pl-PL" sz="1500" dirty="0" err="1">
                <a:solidFill>
                  <a:schemeClr val="tx1"/>
                </a:solidFill>
              </a:rPr>
              <a:t>Učiteľ</a:t>
            </a:r>
            <a:r>
              <a:rPr lang="pl-PL" sz="1500" dirty="0">
                <a:solidFill>
                  <a:schemeClr val="tx1"/>
                </a:solidFill>
              </a:rPr>
              <a:t> by </a:t>
            </a:r>
            <a:r>
              <a:rPr lang="pl-PL" sz="1500" dirty="0" err="1">
                <a:solidFill>
                  <a:schemeClr val="tx1"/>
                </a:solidFill>
              </a:rPr>
              <a:t>mal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pripraviť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lístky</a:t>
            </a:r>
            <a:r>
              <a:rPr lang="pl-PL" sz="1500" dirty="0">
                <a:solidFill>
                  <a:schemeClr val="tx1"/>
                </a:solidFill>
              </a:rPr>
              <a:t> s </a:t>
            </a:r>
            <a:r>
              <a:rPr lang="pl-PL" sz="1500" dirty="0" err="1">
                <a:solidFill>
                  <a:schemeClr val="tx1"/>
                </a:solidFill>
              </a:rPr>
              <a:t>témami</a:t>
            </a:r>
            <a:r>
              <a:rPr lang="pl-PL" sz="1500" dirty="0">
                <a:solidFill>
                  <a:schemeClr val="tx1"/>
                </a:solidFill>
              </a:rPr>
              <a:t> na </a:t>
            </a:r>
            <a:r>
              <a:rPr lang="pl-PL" sz="1500" dirty="0" err="1">
                <a:solidFill>
                  <a:schemeClr val="tx1"/>
                </a:solidFill>
              </a:rPr>
              <a:t>spracovanie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pre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každú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skupinu</a:t>
            </a:r>
            <a:r>
              <a:rPr lang="pl-PL" sz="1500" dirty="0">
                <a:solidFill>
                  <a:schemeClr val="tx1"/>
                </a:solidFill>
              </a:rPr>
              <a:t> a </a:t>
            </a:r>
            <a:r>
              <a:rPr lang="pl-PL" sz="1500" dirty="0" err="1">
                <a:solidFill>
                  <a:schemeClr val="tx1"/>
                </a:solidFill>
              </a:rPr>
              <a:t>pokyny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týkajúce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sa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práce</a:t>
            </a:r>
            <a:r>
              <a:rPr lang="pl-PL" sz="1500" dirty="0">
                <a:solidFill>
                  <a:schemeClr val="tx1"/>
                </a:solidFill>
              </a:rPr>
              <a:t>.</a:t>
            </a:r>
          </a:p>
          <a:p>
            <a:pPr marL="411480" indent="-342900">
              <a:buFont typeface="+mj-lt"/>
              <a:buAutoNum type="arabicPeriod"/>
            </a:pPr>
            <a:r>
              <a:rPr lang="pl-PL" sz="1500" dirty="0" err="1">
                <a:solidFill>
                  <a:schemeClr val="tx1"/>
                </a:solidFill>
              </a:rPr>
              <a:t>Tímy</a:t>
            </a:r>
            <a:r>
              <a:rPr lang="pl-PL" sz="1500" dirty="0">
                <a:solidFill>
                  <a:schemeClr val="tx1"/>
                </a:solidFill>
              </a:rPr>
              <a:t> v </a:t>
            </a:r>
            <a:r>
              <a:rPr lang="pl-PL" sz="1500" dirty="0" err="1">
                <a:solidFill>
                  <a:schemeClr val="tx1"/>
                </a:solidFill>
              </a:rPr>
              <a:t>triede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rozdelíme</a:t>
            </a:r>
            <a:r>
              <a:rPr lang="pl-PL" sz="1500" dirty="0">
                <a:solidFill>
                  <a:schemeClr val="tx1"/>
                </a:solidFill>
              </a:rPr>
              <a:t> do </a:t>
            </a:r>
            <a:r>
              <a:rPr lang="pl-PL" sz="1500" dirty="0" err="1">
                <a:solidFill>
                  <a:schemeClr val="tx1"/>
                </a:solidFill>
              </a:rPr>
              <a:t>skupín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takým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spôsobom</a:t>
            </a:r>
            <a:r>
              <a:rPr lang="pl-PL" sz="1500" dirty="0">
                <a:solidFill>
                  <a:schemeClr val="tx1"/>
                </a:solidFill>
              </a:rPr>
              <a:t>, aby </a:t>
            </a:r>
            <a:r>
              <a:rPr lang="pl-PL" sz="1500" dirty="0" err="1">
                <a:solidFill>
                  <a:schemeClr val="tx1"/>
                </a:solidFill>
              </a:rPr>
              <a:t>sme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prispôsobili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prácu</a:t>
            </a:r>
            <a:r>
              <a:rPr lang="pl-PL" sz="1500" dirty="0">
                <a:solidFill>
                  <a:schemeClr val="tx1"/>
                </a:solidFill>
              </a:rPr>
              <a:t> ich </a:t>
            </a:r>
            <a:r>
              <a:rPr lang="pl-PL" sz="1500" dirty="0" err="1">
                <a:solidFill>
                  <a:schemeClr val="tx1"/>
                </a:solidFill>
              </a:rPr>
              <a:t>schopnostiam</a:t>
            </a:r>
            <a:r>
              <a:rPr lang="pl-PL" sz="1500" dirty="0">
                <a:solidFill>
                  <a:schemeClr val="tx1"/>
                </a:solidFill>
              </a:rPr>
              <a:t>, aby </a:t>
            </a:r>
            <a:r>
              <a:rPr lang="pl-PL" sz="1500" dirty="0" err="1">
                <a:solidFill>
                  <a:schemeClr val="tx1"/>
                </a:solidFill>
              </a:rPr>
              <a:t>každý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mal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počas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trvania</a:t>
            </a:r>
            <a:r>
              <a:rPr lang="pl-PL" sz="1500" dirty="0">
                <a:solidFill>
                  <a:schemeClr val="tx1"/>
                </a:solidFill>
              </a:rPr>
              <a:t> projektu </a:t>
            </a:r>
            <a:r>
              <a:rPr lang="pl-PL" sz="1500" dirty="0" err="1">
                <a:solidFill>
                  <a:schemeClr val="tx1"/>
                </a:solidFill>
              </a:rPr>
              <a:t>možnosť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plne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sa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realizovať</a:t>
            </a:r>
            <a:r>
              <a:rPr lang="pl-PL" sz="1500" dirty="0">
                <a:solidFill>
                  <a:schemeClr val="tx1"/>
                </a:solidFill>
              </a:rPr>
              <a:t>.</a:t>
            </a:r>
          </a:p>
          <a:p>
            <a:pPr marL="411480" indent="-342900">
              <a:buFont typeface="+mj-lt"/>
              <a:buAutoNum type="arabicPeriod"/>
            </a:pPr>
            <a:r>
              <a:rPr lang="pl-PL" sz="1500" dirty="0">
                <a:solidFill>
                  <a:schemeClr val="tx1"/>
                </a:solidFill>
              </a:rPr>
              <a:t>Na projekt </a:t>
            </a:r>
            <a:r>
              <a:rPr lang="pl-PL" sz="1500" dirty="0" err="1">
                <a:solidFill>
                  <a:schemeClr val="tx1"/>
                </a:solidFill>
              </a:rPr>
              <a:t>možno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venovať</a:t>
            </a:r>
            <a:r>
              <a:rPr lang="pl-PL" sz="1500" dirty="0">
                <a:solidFill>
                  <a:schemeClr val="tx1"/>
                </a:solidFill>
              </a:rPr>
              <a:t> od troch do </a:t>
            </a:r>
            <a:r>
              <a:rPr lang="pl-PL" sz="1500" dirty="0" err="1">
                <a:solidFill>
                  <a:schemeClr val="tx1"/>
                </a:solidFill>
              </a:rPr>
              <a:t>štyroch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hodín</a:t>
            </a:r>
            <a:r>
              <a:rPr lang="pl-PL" sz="1500" dirty="0">
                <a:solidFill>
                  <a:schemeClr val="tx1"/>
                </a:solidFill>
              </a:rPr>
              <a:t> - v </a:t>
            </a:r>
            <a:r>
              <a:rPr lang="pl-PL" sz="1500" dirty="0" err="1">
                <a:solidFill>
                  <a:schemeClr val="tx1"/>
                </a:solidFill>
              </a:rPr>
              <a:t>závislosti</a:t>
            </a:r>
            <a:r>
              <a:rPr lang="pl-PL" sz="1500" dirty="0">
                <a:solidFill>
                  <a:schemeClr val="tx1"/>
                </a:solidFill>
              </a:rPr>
              <a:t> na </a:t>
            </a:r>
            <a:r>
              <a:rPr lang="pl-PL" sz="1500" dirty="0" err="1">
                <a:solidFill>
                  <a:schemeClr val="tx1"/>
                </a:solidFill>
              </a:rPr>
              <a:t>možnostiach</a:t>
            </a:r>
            <a:r>
              <a:rPr lang="pl-PL" sz="1500" dirty="0">
                <a:solidFill>
                  <a:schemeClr val="tx1"/>
                </a:solidFill>
              </a:rPr>
              <a:t> </a:t>
            </a:r>
            <a:r>
              <a:rPr lang="pl-PL" sz="1500" dirty="0" err="1">
                <a:solidFill>
                  <a:schemeClr val="tx1"/>
                </a:solidFill>
              </a:rPr>
              <a:t>študentov</a:t>
            </a:r>
            <a:r>
              <a:rPr lang="pl-PL" sz="1500" dirty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C6680C8-5A7D-48A9-8A74-2EEDD6943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0009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75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1">
                  <a:lumMod val="50000"/>
                </a:schemeClr>
              </a:buClr>
              <a:buAutoNum type="arabicPeriod"/>
            </a:pPr>
            <a:r>
              <a:rPr lang="pl-PL" dirty="0" err="1"/>
              <a:t>Úvod</a:t>
            </a:r>
            <a:endParaRPr lang="pl-PL" dirty="0"/>
          </a:p>
          <a:p>
            <a:pPr marL="457200" indent="-457200">
              <a:buClr>
                <a:schemeClr val="accent1">
                  <a:lumMod val="50000"/>
                </a:schemeClr>
              </a:buClr>
              <a:buAutoNum type="arabicPeriod"/>
            </a:pPr>
            <a:r>
              <a:rPr lang="pl-PL" dirty="0" err="1"/>
              <a:t>Úlohy</a:t>
            </a:r>
            <a:endParaRPr lang="pl-PL" dirty="0"/>
          </a:p>
          <a:p>
            <a:pPr marL="457200" indent="-457200">
              <a:buClr>
                <a:schemeClr val="accent1">
                  <a:lumMod val="50000"/>
                </a:schemeClr>
              </a:buClr>
              <a:buAutoNum type="arabicPeriod"/>
            </a:pPr>
            <a:r>
              <a:rPr lang="pl-PL" dirty="0"/>
              <a:t>Proces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AutoNum type="arabicPeriod"/>
            </a:pPr>
            <a:r>
              <a:rPr lang="pl-PL" dirty="0"/>
              <a:t>Zdroje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AutoNum type="arabicPeriod"/>
            </a:pPr>
            <a:r>
              <a:rPr lang="pl-PL" dirty="0" err="1"/>
              <a:t>Hodnotenie</a:t>
            </a:r>
            <a:endParaRPr lang="pl-PL" dirty="0"/>
          </a:p>
          <a:p>
            <a:pPr marL="457200" indent="-457200">
              <a:buClr>
                <a:schemeClr val="accent1">
                  <a:lumMod val="50000"/>
                </a:schemeClr>
              </a:buClr>
              <a:buAutoNum type="arabicPeriod"/>
            </a:pPr>
            <a:r>
              <a:rPr lang="pl-PL" dirty="0" err="1"/>
              <a:t>Záver</a:t>
            </a:r>
            <a:endParaRPr lang="pl-PL" dirty="0"/>
          </a:p>
          <a:p>
            <a:pPr marL="457200" indent="-457200">
              <a:buClr>
                <a:schemeClr val="accent1">
                  <a:lumMod val="50000"/>
                </a:schemeClr>
              </a:buClr>
              <a:buAutoNum type="arabicPeriod"/>
            </a:pPr>
            <a:r>
              <a:rPr lang="pl-PL" dirty="0" err="1"/>
              <a:t>Príručka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učiteľa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881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341567" cy="864096"/>
          </a:xfrm>
        </p:spPr>
        <p:txBody>
          <a:bodyPr>
            <a:normAutofit/>
          </a:bodyPr>
          <a:lstStyle/>
          <a:p>
            <a:pPr algn="ctr"/>
            <a:r>
              <a:rPr lang="pl-PL" b="1" dirty="0" err="1">
                <a:solidFill>
                  <a:schemeClr val="tx1"/>
                </a:solidFill>
              </a:rPr>
              <a:t>Úvod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131840" y="1052736"/>
            <a:ext cx="5554960" cy="5328592"/>
          </a:xfrm>
        </p:spPr>
        <p:txBody>
          <a:bodyPr>
            <a:normAutofit/>
          </a:bodyPr>
          <a:lstStyle/>
          <a:p>
            <a:endParaRPr lang="pl-PL" sz="3600" dirty="0"/>
          </a:p>
          <a:p>
            <a:r>
              <a:rPr lang="pl-PL" sz="3600" dirty="0" err="1"/>
              <a:t>Predstav</a:t>
            </a:r>
            <a:r>
              <a:rPr lang="pl-PL" sz="3600" dirty="0"/>
              <a:t> si, </a:t>
            </a:r>
            <a:r>
              <a:rPr lang="pl-PL" sz="3600" dirty="0" err="1"/>
              <a:t>že</a:t>
            </a:r>
            <a:r>
              <a:rPr lang="pl-PL" sz="3600" dirty="0"/>
              <a:t> </a:t>
            </a:r>
            <a:r>
              <a:rPr lang="pl-PL" sz="3600" dirty="0" err="1"/>
              <a:t>cítiš</a:t>
            </a:r>
            <a:r>
              <a:rPr lang="pl-PL" sz="3600" dirty="0"/>
              <a:t> </a:t>
            </a:r>
            <a:r>
              <a:rPr lang="pl-PL" sz="3600" dirty="0" err="1"/>
              <a:t>hlad</a:t>
            </a:r>
            <a:r>
              <a:rPr lang="pl-PL" sz="3600" dirty="0"/>
              <a:t>. </a:t>
            </a:r>
            <a:r>
              <a:rPr lang="pl-PL" sz="3600" dirty="0" err="1"/>
              <a:t>Rýchlo</a:t>
            </a:r>
            <a:r>
              <a:rPr lang="pl-PL" sz="3600" dirty="0"/>
              <a:t> </a:t>
            </a:r>
            <a:r>
              <a:rPr lang="pl-PL" sz="3600" dirty="0" err="1"/>
              <a:t>bežíš</a:t>
            </a:r>
            <a:r>
              <a:rPr lang="pl-PL" sz="3600" dirty="0"/>
              <a:t> do </a:t>
            </a:r>
            <a:r>
              <a:rPr lang="pl-PL" sz="3600" dirty="0" err="1"/>
              <a:t>chladničky</a:t>
            </a:r>
            <a:r>
              <a:rPr lang="pl-PL" sz="3600" dirty="0"/>
              <a:t>, </a:t>
            </a:r>
            <a:r>
              <a:rPr lang="pl-PL" sz="3600" dirty="0" err="1"/>
              <a:t>pripravíš</a:t>
            </a:r>
            <a:r>
              <a:rPr lang="pl-PL" sz="3600" dirty="0"/>
              <a:t> si </a:t>
            </a:r>
            <a:r>
              <a:rPr lang="pl-PL" sz="3600" dirty="0" err="1"/>
              <a:t>sendvič</a:t>
            </a:r>
            <a:r>
              <a:rPr lang="pl-PL" sz="3600" dirty="0"/>
              <a:t> a s </a:t>
            </a:r>
            <a:r>
              <a:rPr lang="pl-PL" sz="3600" dirty="0" err="1"/>
              <a:t>chutou</a:t>
            </a:r>
            <a:r>
              <a:rPr lang="pl-PL" sz="3600" dirty="0"/>
              <a:t> ho </a:t>
            </a:r>
            <a:r>
              <a:rPr lang="pl-PL" sz="3600" dirty="0" err="1"/>
              <a:t>zješ</a:t>
            </a:r>
            <a:r>
              <a:rPr lang="pl-PL" sz="3600" dirty="0"/>
              <a:t>. </a:t>
            </a:r>
            <a:r>
              <a:rPr lang="pl-PL" sz="3600" dirty="0" err="1"/>
              <a:t>Už</a:t>
            </a:r>
            <a:r>
              <a:rPr lang="pl-PL" sz="3600" dirty="0"/>
              <a:t> si </a:t>
            </a:r>
            <a:r>
              <a:rPr lang="pl-PL" sz="3600" dirty="0" err="1"/>
              <a:t>spokojný</a:t>
            </a:r>
            <a:r>
              <a:rPr lang="pl-PL" sz="3600" dirty="0"/>
              <a:t> a to </a:t>
            </a:r>
            <a:r>
              <a:rPr lang="pl-PL" sz="3600" dirty="0" err="1"/>
              <a:t>ťa</a:t>
            </a:r>
            <a:r>
              <a:rPr lang="pl-PL" sz="3600" dirty="0"/>
              <a:t> </a:t>
            </a:r>
            <a:r>
              <a:rPr lang="pl-PL" sz="3600" dirty="0" err="1"/>
              <a:t>zaujíma</a:t>
            </a:r>
            <a:r>
              <a:rPr lang="pl-PL" sz="3600" dirty="0"/>
              <a:t>... STOP!</a:t>
            </a:r>
            <a:endParaRPr lang="pl-PL" sz="36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556792"/>
            <a:ext cx="2715127" cy="352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90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2736"/>
            <a:ext cx="5832648" cy="546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5736" y="91560"/>
            <a:ext cx="3856274" cy="961176"/>
          </a:xfrm>
        </p:spPr>
        <p:txBody>
          <a:bodyPr/>
          <a:lstStyle/>
          <a:p>
            <a:pPr algn="ctr"/>
            <a:r>
              <a:rPr lang="pl-PL" b="1" dirty="0" err="1">
                <a:solidFill>
                  <a:schemeClr val="tx1"/>
                </a:solidFill>
              </a:rPr>
              <a:t>Úvod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15716" y="1491342"/>
            <a:ext cx="5328592" cy="4889986"/>
          </a:xfrm>
        </p:spPr>
        <p:txBody>
          <a:bodyPr>
            <a:normAutofit/>
          </a:bodyPr>
          <a:lstStyle/>
          <a:p>
            <a:r>
              <a:rPr lang="pl-PL" dirty="0"/>
              <a:t> </a:t>
            </a:r>
            <a:r>
              <a:rPr lang="pl-PL" dirty="0" err="1"/>
              <a:t>Vieš</a:t>
            </a:r>
            <a:r>
              <a:rPr lang="pl-PL" dirty="0"/>
              <a:t>, na </a:t>
            </a:r>
            <a:r>
              <a:rPr lang="pl-PL" dirty="0" err="1"/>
              <a:t>čo</a:t>
            </a:r>
            <a:r>
              <a:rPr lang="pl-PL" dirty="0"/>
              <a:t>, </a:t>
            </a:r>
            <a:r>
              <a:rPr lang="pl-PL" dirty="0" err="1"/>
              <a:t>vlastne</a:t>
            </a:r>
            <a:r>
              <a:rPr lang="pl-PL" dirty="0"/>
              <a:t>, JEDÁŠ?!</a:t>
            </a:r>
          </a:p>
          <a:p>
            <a:r>
              <a:rPr lang="pl-PL" dirty="0"/>
              <a:t>Na </a:t>
            </a:r>
            <a:r>
              <a:rPr lang="pl-PL" dirty="0" err="1"/>
              <a:t>čo</a:t>
            </a:r>
            <a:r>
              <a:rPr lang="pl-PL" dirty="0"/>
              <a:t> </a:t>
            </a:r>
            <a:r>
              <a:rPr lang="pl-PL" dirty="0" err="1"/>
              <a:t>skutočne</a:t>
            </a:r>
            <a:r>
              <a:rPr lang="pl-PL" dirty="0"/>
              <a:t> </a:t>
            </a:r>
            <a:r>
              <a:rPr lang="pl-PL" dirty="0" err="1"/>
              <a:t>slúži</a:t>
            </a:r>
            <a:r>
              <a:rPr lang="pl-PL" dirty="0"/>
              <a:t> </a:t>
            </a:r>
            <a:r>
              <a:rPr lang="pl-PL" dirty="0" err="1"/>
              <a:t>Tvoj</a:t>
            </a:r>
            <a:r>
              <a:rPr lang="pl-PL" dirty="0"/>
              <a:t> TRÁVIACI SYSTÉM?</a:t>
            </a:r>
          </a:p>
          <a:p>
            <a:r>
              <a:rPr lang="pl-PL" dirty="0" err="1"/>
              <a:t>Aká</a:t>
            </a:r>
            <a:r>
              <a:rPr lang="pl-PL" dirty="0"/>
              <a:t> je </a:t>
            </a:r>
            <a:r>
              <a:rPr lang="pl-PL" dirty="0" err="1"/>
              <a:t>cesta</a:t>
            </a:r>
            <a:r>
              <a:rPr lang="pl-PL" dirty="0"/>
              <a:t> </a:t>
            </a:r>
            <a:r>
              <a:rPr lang="pl-PL" dirty="0" err="1"/>
              <a:t>prehltaného</a:t>
            </a:r>
            <a:r>
              <a:rPr lang="pl-PL" dirty="0"/>
              <a:t> jedla? </a:t>
            </a:r>
            <a:r>
              <a:rPr lang="pl-PL" dirty="0" err="1"/>
              <a:t>Ktorými</a:t>
            </a:r>
            <a:r>
              <a:rPr lang="pl-PL" dirty="0"/>
              <a:t> </a:t>
            </a:r>
            <a:r>
              <a:rPr lang="pl-PL" dirty="0" err="1"/>
              <a:t>orgánmi</a:t>
            </a:r>
            <a:r>
              <a:rPr lang="pl-PL" dirty="0"/>
              <a:t> </a:t>
            </a:r>
            <a:r>
              <a:rPr lang="pl-PL" dirty="0" err="1"/>
              <a:t>tvojho</a:t>
            </a:r>
            <a:r>
              <a:rPr lang="pl-PL" dirty="0"/>
              <a:t> </a:t>
            </a:r>
            <a:r>
              <a:rPr lang="pl-PL" dirty="0" err="1"/>
              <a:t>tela</a:t>
            </a:r>
            <a:r>
              <a:rPr lang="pl-PL" dirty="0"/>
              <a:t> </a:t>
            </a:r>
            <a:r>
              <a:rPr lang="pl-PL" dirty="0" err="1"/>
              <a:t>musí</a:t>
            </a:r>
            <a:r>
              <a:rPr lang="pl-PL" dirty="0"/>
              <a:t> </a:t>
            </a:r>
            <a:r>
              <a:rPr lang="pl-PL" dirty="0" err="1"/>
              <a:t>prejsť</a:t>
            </a:r>
            <a:r>
              <a:rPr lang="pl-PL" dirty="0"/>
              <a:t>?</a:t>
            </a:r>
          </a:p>
          <a:p>
            <a:r>
              <a:rPr lang="pl-PL" dirty="0"/>
              <a:t>Na </a:t>
            </a:r>
            <a:r>
              <a:rPr lang="pl-PL" dirty="0" err="1"/>
              <a:t>všetky</a:t>
            </a:r>
            <a:r>
              <a:rPr lang="pl-PL" dirty="0"/>
              <a:t> </a:t>
            </a:r>
            <a:r>
              <a:rPr lang="pl-PL" dirty="0" err="1"/>
              <a:t>tieto</a:t>
            </a:r>
            <a:r>
              <a:rPr lang="pl-PL" dirty="0"/>
              <a:t> </a:t>
            </a:r>
            <a:r>
              <a:rPr lang="pl-PL" dirty="0" err="1"/>
              <a:t>otázky</a:t>
            </a:r>
            <a:r>
              <a:rPr lang="pl-PL" dirty="0"/>
              <a:t> </a:t>
            </a:r>
            <a:r>
              <a:rPr lang="pl-PL" dirty="0" err="1"/>
              <a:t>nájdeš</a:t>
            </a:r>
            <a:r>
              <a:rPr lang="pl-PL" dirty="0"/>
              <a:t> </a:t>
            </a:r>
            <a:r>
              <a:rPr lang="pl-PL" dirty="0" err="1"/>
              <a:t>odpoveď</a:t>
            </a:r>
            <a:r>
              <a:rPr lang="pl-PL" dirty="0"/>
              <a:t> </a:t>
            </a:r>
            <a:r>
              <a:rPr lang="pl-PL" dirty="0" err="1"/>
              <a:t>vďaka</a:t>
            </a:r>
            <a:r>
              <a:rPr lang="pl-PL" dirty="0"/>
              <a:t> </a:t>
            </a:r>
            <a:r>
              <a:rPr lang="pl-PL" dirty="0" err="1"/>
              <a:t>spolupráci</a:t>
            </a:r>
            <a:r>
              <a:rPr lang="pl-PL" dirty="0"/>
              <a:t> s kolegami a </a:t>
            </a:r>
            <a:r>
              <a:rPr lang="pl-PL" dirty="0" err="1"/>
              <a:t>spolužiakmi</a:t>
            </a:r>
            <a:r>
              <a:rPr lang="pl-PL" dirty="0"/>
              <a:t> a </a:t>
            </a:r>
            <a:r>
              <a:rPr lang="pl-PL" dirty="0" err="1"/>
              <a:t>samostatnej</a:t>
            </a:r>
            <a:r>
              <a:rPr lang="pl-PL" dirty="0"/>
              <a:t> </a:t>
            </a:r>
            <a:r>
              <a:rPr lang="pl-PL" dirty="0" err="1"/>
              <a:t>práci</a:t>
            </a:r>
            <a:r>
              <a:rPr lang="pl-PL" dirty="0"/>
              <a:t> </a:t>
            </a:r>
            <a:r>
              <a:rPr lang="pl-PL" dirty="0" err="1"/>
              <a:t>spočívajúcej</a:t>
            </a:r>
            <a:r>
              <a:rPr lang="pl-PL" dirty="0"/>
              <a:t> v </a:t>
            </a:r>
            <a:r>
              <a:rPr lang="pl-PL" dirty="0" err="1"/>
              <a:t>objavovaní</a:t>
            </a:r>
            <a:r>
              <a:rPr lang="pl-PL" dirty="0"/>
              <a:t> </a:t>
            </a:r>
            <a:r>
              <a:rPr lang="pl-PL" dirty="0" err="1"/>
              <a:t>informácií</a:t>
            </a:r>
            <a:r>
              <a:rPr lang="pl-PL" dirty="0"/>
              <a:t> o </a:t>
            </a:r>
            <a:r>
              <a:rPr lang="pl-PL" dirty="0" err="1"/>
              <a:t>tráviacom</a:t>
            </a:r>
            <a:r>
              <a:rPr lang="pl-PL" dirty="0"/>
              <a:t> </a:t>
            </a:r>
            <a:r>
              <a:rPr lang="pl-PL" dirty="0" err="1"/>
              <a:t>systéme</a:t>
            </a:r>
            <a:r>
              <a:rPr lang="pl-PL" dirty="0"/>
              <a:t> </a:t>
            </a:r>
            <a:r>
              <a:rPr lang="pl-PL" dirty="0" err="1"/>
              <a:t>človeka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767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736594" cy="889168"/>
          </a:xfrm>
        </p:spPr>
        <p:txBody>
          <a:bodyPr>
            <a:normAutofit/>
          </a:bodyPr>
          <a:lstStyle/>
          <a:p>
            <a:pPr algn="ctr"/>
            <a:r>
              <a:rPr lang="pl-PL" b="1" dirty="0" err="1">
                <a:solidFill>
                  <a:schemeClr val="tx1"/>
                </a:solidFill>
              </a:rPr>
              <a:t>Úloha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12776"/>
            <a:ext cx="7488832" cy="4680520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 err="1"/>
              <a:t>Vašou</a:t>
            </a:r>
            <a:r>
              <a:rPr lang="pl-PL" sz="2800" dirty="0"/>
              <a:t> </a:t>
            </a:r>
            <a:r>
              <a:rPr lang="pl-PL" sz="2800" dirty="0" err="1"/>
              <a:t>úlohou</a:t>
            </a:r>
            <a:r>
              <a:rPr lang="pl-PL" sz="2800" dirty="0"/>
              <a:t> je </a:t>
            </a:r>
            <a:r>
              <a:rPr lang="pl-PL" sz="2800" dirty="0" err="1"/>
              <a:t>vytvoriť</a:t>
            </a:r>
            <a:r>
              <a:rPr lang="pl-PL" sz="2800" dirty="0"/>
              <a:t> album </a:t>
            </a:r>
            <a:r>
              <a:rPr lang="pl-PL" sz="2800" dirty="0" err="1"/>
              <a:t>vo</a:t>
            </a:r>
            <a:r>
              <a:rPr lang="pl-PL" sz="2800" dirty="0"/>
              <a:t> </a:t>
            </a:r>
            <a:r>
              <a:rPr lang="pl-PL" sz="2800" dirty="0" err="1"/>
              <a:t>formáte</a:t>
            </a:r>
            <a:r>
              <a:rPr lang="pl-PL" sz="2800" dirty="0"/>
              <a:t> A3 </a:t>
            </a:r>
            <a:r>
              <a:rPr lang="pl-PL" sz="2800" dirty="0" err="1"/>
              <a:t>obsahujúci</a:t>
            </a:r>
            <a:r>
              <a:rPr lang="pl-PL" sz="2800" dirty="0"/>
              <a:t> </a:t>
            </a:r>
            <a:r>
              <a:rPr lang="pl-PL" sz="2800" dirty="0" err="1"/>
              <a:t>informácie</a:t>
            </a:r>
            <a:r>
              <a:rPr lang="pl-PL" sz="2800" dirty="0"/>
              <a:t> a fotografie </a:t>
            </a:r>
            <a:r>
              <a:rPr lang="pl-PL" sz="2800" dirty="0" err="1"/>
              <a:t>týkajúce</a:t>
            </a:r>
            <a:r>
              <a:rPr lang="pl-PL" sz="2800" dirty="0"/>
              <a:t> </a:t>
            </a:r>
            <a:r>
              <a:rPr lang="pl-PL" sz="2800" dirty="0" err="1"/>
              <a:t>sa</a:t>
            </a:r>
            <a:r>
              <a:rPr lang="pl-PL" sz="2800" dirty="0"/>
              <a:t> </a:t>
            </a:r>
            <a:r>
              <a:rPr lang="pl-PL" sz="2800" dirty="0" err="1"/>
              <a:t>tráviaceho</a:t>
            </a:r>
            <a:r>
              <a:rPr lang="pl-PL" sz="2800" dirty="0"/>
              <a:t> </a:t>
            </a:r>
            <a:r>
              <a:rPr lang="pl-PL" sz="2800" dirty="0" err="1"/>
              <a:t>systému</a:t>
            </a:r>
            <a:r>
              <a:rPr lang="pl-PL" sz="2800" dirty="0"/>
              <a:t> a </a:t>
            </a:r>
            <a:r>
              <a:rPr lang="pl-PL" sz="2800" dirty="0" err="1"/>
              <a:t>jeho</a:t>
            </a:r>
            <a:r>
              <a:rPr lang="pl-PL" sz="2800" dirty="0"/>
              <a:t> </a:t>
            </a:r>
            <a:r>
              <a:rPr lang="pl-PL" sz="2800" dirty="0" err="1"/>
              <a:t>ochorení</a:t>
            </a:r>
            <a:r>
              <a:rPr lang="pl-PL" sz="2800" dirty="0"/>
              <a:t> a </a:t>
            </a:r>
            <a:r>
              <a:rPr lang="pl-PL" sz="2800" dirty="0" err="1"/>
              <a:t>následne</a:t>
            </a:r>
            <a:r>
              <a:rPr lang="pl-PL" sz="2800" dirty="0"/>
              <a:t> ho </a:t>
            </a:r>
            <a:r>
              <a:rPr lang="pl-PL" sz="2800" dirty="0" err="1"/>
              <a:t>predstaviť</a:t>
            </a:r>
            <a:r>
              <a:rPr lang="pl-PL" sz="2800" dirty="0"/>
              <a:t> </a:t>
            </a:r>
            <a:r>
              <a:rPr lang="pl-PL" sz="2800" dirty="0" err="1"/>
              <a:t>celej</a:t>
            </a:r>
            <a:r>
              <a:rPr lang="pl-PL" sz="2800" dirty="0"/>
              <a:t> </a:t>
            </a:r>
            <a:r>
              <a:rPr lang="pl-PL" sz="2800" dirty="0" err="1"/>
              <a:t>triede</a:t>
            </a:r>
            <a:r>
              <a:rPr lang="pl-PL" sz="2800" dirty="0"/>
              <a:t>. </a:t>
            </a:r>
            <a:r>
              <a:rPr lang="pl-PL" sz="2800" dirty="0" err="1"/>
              <a:t>Navyše</a:t>
            </a:r>
            <a:r>
              <a:rPr lang="pl-PL" sz="2800" dirty="0"/>
              <a:t> </a:t>
            </a:r>
            <a:r>
              <a:rPr lang="pl-PL" sz="2800" dirty="0" err="1"/>
              <a:t>spoločne</a:t>
            </a:r>
            <a:r>
              <a:rPr lang="pl-PL" sz="2800" dirty="0"/>
              <a:t> </a:t>
            </a:r>
            <a:r>
              <a:rPr lang="pl-PL" sz="2800" dirty="0" err="1"/>
              <a:t>vytvoríte</a:t>
            </a:r>
            <a:r>
              <a:rPr lang="pl-PL" sz="2800" dirty="0"/>
              <a:t> </a:t>
            </a:r>
            <a:r>
              <a:rPr lang="pl-PL" sz="2800" dirty="0" err="1"/>
              <a:t>schému</a:t>
            </a:r>
            <a:r>
              <a:rPr lang="pl-PL" sz="2800" dirty="0"/>
              <a:t> </a:t>
            </a:r>
            <a:r>
              <a:rPr lang="pl-PL" sz="2800" dirty="0" err="1"/>
              <a:t>štruktúry</a:t>
            </a:r>
            <a:r>
              <a:rPr lang="pl-PL" sz="2800" dirty="0"/>
              <a:t> </a:t>
            </a:r>
            <a:r>
              <a:rPr lang="pl-PL" sz="2800" dirty="0" err="1"/>
              <a:t>tráviaceho</a:t>
            </a:r>
            <a:r>
              <a:rPr lang="pl-PL" sz="2800" dirty="0"/>
              <a:t> </a:t>
            </a:r>
            <a:r>
              <a:rPr lang="pl-PL" sz="2800" dirty="0" err="1"/>
              <a:t>systému</a:t>
            </a:r>
            <a:r>
              <a:rPr lang="pl-PL" sz="2800" dirty="0"/>
              <a:t>, </a:t>
            </a:r>
            <a:r>
              <a:rPr lang="pl-PL" sz="2800" dirty="0" err="1"/>
              <a:t>ktorú</a:t>
            </a:r>
            <a:r>
              <a:rPr lang="pl-PL" sz="2800" dirty="0"/>
              <a:t> </a:t>
            </a:r>
            <a:r>
              <a:rPr lang="pl-PL" sz="2800" dirty="0" err="1"/>
              <a:t>umiestnite</a:t>
            </a:r>
            <a:r>
              <a:rPr lang="pl-PL" sz="2800" dirty="0"/>
              <a:t> na </a:t>
            </a:r>
            <a:r>
              <a:rPr lang="pl-PL" sz="2800" dirty="0" err="1"/>
              <a:t>konci</a:t>
            </a:r>
            <a:r>
              <a:rPr lang="pl-PL" sz="2800" dirty="0"/>
              <a:t> albumu. Na </a:t>
            </a:r>
            <a:r>
              <a:rPr lang="pl-PL" sz="2800" dirty="0" err="1"/>
              <a:t>splnenie</a:t>
            </a:r>
            <a:r>
              <a:rPr lang="pl-PL" sz="2800" dirty="0"/>
              <a:t> </a:t>
            </a:r>
            <a:r>
              <a:rPr lang="pl-PL" sz="2800" dirty="0" err="1"/>
              <a:t>úlohy</a:t>
            </a:r>
            <a:r>
              <a:rPr lang="pl-PL" sz="2800" dirty="0"/>
              <a:t> </a:t>
            </a:r>
            <a:r>
              <a:rPr lang="pl-PL" sz="2800" dirty="0" err="1"/>
              <a:t>máte</a:t>
            </a:r>
            <a:r>
              <a:rPr lang="pl-PL" sz="2800" dirty="0"/>
              <a:t> 3 </a:t>
            </a:r>
            <a:r>
              <a:rPr lang="pl-PL" sz="2800" dirty="0" err="1"/>
              <a:t>týždne</a:t>
            </a:r>
            <a:r>
              <a:rPr lang="pl-PL" sz="2800" dirty="0"/>
              <a:t>.</a:t>
            </a:r>
          </a:p>
          <a:p>
            <a:r>
              <a:rPr lang="pl-PL" sz="2800" dirty="0" err="1"/>
              <a:t>Každá</a:t>
            </a:r>
            <a:r>
              <a:rPr lang="pl-PL" sz="2800" dirty="0"/>
              <a:t> skupina by </a:t>
            </a:r>
            <a:r>
              <a:rPr lang="pl-PL" sz="2800" dirty="0" err="1"/>
              <a:t>mala</a:t>
            </a:r>
            <a:r>
              <a:rPr lang="pl-PL" sz="2800" dirty="0"/>
              <a:t> </a:t>
            </a:r>
            <a:r>
              <a:rPr lang="pl-PL" sz="2800" dirty="0" err="1"/>
              <a:t>vo</a:t>
            </a:r>
            <a:r>
              <a:rPr lang="pl-PL" sz="2800" dirty="0"/>
              <a:t> </a:t>
            </a:r>
            <a:r>
              <a:rPr lang="pl-PL" sz="2800" dirty="0" err="1"/>
              <a:t>svojej</a:t>
            </a:r>
            <a:r>
              <a:rPr lang="pl-PL" sz="2800" dirty="0"/>
              <a:t> </a:t>
            </a:r>
            <a:r>
              <a:rPr lang="pl-PL" sz="2800" dirty="0" err="1"/>
              <a:t>práci</a:t>
            </a:r>
            <a:r>
              <a:rPr lang="pl-PL" sz="2800" dirty="0"/>
              <a:t> </a:t>
            </a:r>
            <a:r>
              <a:rPr lang="pl-PL" sz="2800" dirty="0" err="1"/>
              <a:t>zahrnúť</a:t>
            </a:r>
            <a:r>
              <a:rPr lang="pl-PL" sz="2800" dirty="0"/>
              <a:t> </a:t>
            </a:r>
            <a:r>
              <a:rPr lang="pl-PL" sz="2800" dirty="0" err="1"/>
              <a:t>informácie</a:t>
            </a:r>
            <a:r>
              <a:rPr lang="pl-PL" sz="2800" dirty="0"/>
              <a:t> o: </a:t>
            </a:r>
            <a:r>
              <a:rPr lang="pl-PL" sz="2800" dirty="0" err="1"/>
              <a:t>funkcii</a:t>
            </a:r>
            <a:r>
              <a:rPr lang="pl-PL" sz="2800" dirty="0"/>
              <a:t>, </a:t>
            </a:r>
            <a:r>
              <a:rPr lang="pl-PL" sz="2800" dirty="0" err="1"/>
              <a:t>umiestnení</a:t>
            </a:r>
            <a:r>
              <a:rPr lang="pl-PL" sz="2800" dirty="0"/>
              <a:t>, </a:t>
            </a:r>
            <a:r>
              <a:rPr lang="pl-PL" sz="2800" dirty="0" err="1"/>
              <a:t>štruktúre</a:t>
            </a:r>
            <a:r>
              <a:rPr lang="pl-PL" sz="2800" dirty="0"/>
              <a:t>, </a:t>
            </a:r>
            <a:r>
              <a:rPr lang="pl-PL" sz="2800" dirty="0" err="1"/>
              <a:t>veľkosti</a:t>
            </a:r>
            <a:r>
              <a:rPr lang="pl-PL" sz="2800" dirty="0"/>
              <a:t> a </a:t>
            </a:r>
            <a:r>
              <a:rPr lang="pl-PL" sz="2800" dirty="0" err="1"/>
              <a:t>ochoreniach</a:t>
            </a:r>
            <a:r>
              <a:rPr lang="pl-PL" sz="2800" dirty="0"/>
              <a:t> </a:t>
            </a:r>
            <a:r>
              <a:rPr lang="pl-PL" sz="2800" dirty="0" err="1"/>
              <a:t>daného</a:t>
            </a:r>
            <a:r>
              <a:rPr lang="pl-PL" sz="2800" dirty="0"/>
              <a:t> </a:t>
            </a:r>
            <a:r>
              <a:rPr lang="pl-PL" sz="2800" dirty="0" err="1"/>
              <a:t>prvku</a:t>
            </a:r>
            <a:r>
              <a:rPr lang="pl-PL" sz="2800" dirty="0"/>
              <a:t> </a:t>
            </a:r>
            <a:r>
              <a:rPr lang="pl-PL" sz="2800" dirty="0" err="1"/>
              <a:t>tráviaceho</a:t>
            </a:r>
            <a:r>
              <a:rPr lang="pl-PL" sz="2800" dirty="0"/>
              <a:t> </a:t>
            </a:r>
            <a:r>
              <a:rPr lang="pl-PL" sz="2800" dirty="0" err="1"/>
              <a:t>systému</a:t>
            </a:r>
            <a:r>
              <a:rPr lang="pl-P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428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828600" y="26977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1000"/>
                    </a14:imgEffect>
                    <a14:imgEffect>
                      <a14:brightnessContrast bright="79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775" y="692696"/>
            <a:ext cx="368644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5040560"/>
          </a:xfrm>
        </p:spPr>
        <p:txBody>
          <a:bodyPr>
            <a:normAutofit fontScale="92500" lnSpcReduction="10000"/>
          </a:bodyPr>
          <a:lstStyle/>
          <a:p>
            <a:pPr lvl="0"/>
            <a:endParaRPr lang="pl-PL" dirty="0"/>
          </a:p>
          <a:p>
            <a:pPr marL="68580" lvl="0" indent="0">
              <a:buNone/>
            </a:pPr>
            <a:r>
              <a:rPr lang="pl-PL" dirty="0" err="1"/>
              <a:t>Rozdelíte</a:t>
            </a:r>
            <a:r>
              <a:rPr lang="pl-PL" dirty="0"/>
              <a:t> </a:t>
            </a:r>
            <a:r>
              <a:rPr lang="pl-PL" dirty="0" err="1"/>
              <a:t>sa</a:t>
            </a:r>
            <a:r>
              <a:rPr lang="pl-PL" dirty="0"/>
              <a:t> do 3 </a:t>
            </a:r>
            <a:r>
              <a:rPr lang="pl-PL" dirty="0" err="1"/>
              <a:t>skupín</a:t>
            </a:r>
            <a:r>
              <a:rPr lang="pl-PL" dirty="0"/>
              <a:t>. </a:t>
            </a:r>
            <a:r>
              <a:rPr lang="pl-PL" dirty="0" err="1"/>
              <a:t>Každá</a:t>
            </a:r>
            <a:r>
              <a:rPr lang="pl-PL" dirty="0"/>
              <a:t> skupina </a:t>
            </a:r>
            <a:r>
              <a:rPr lang="pl-PL" dirty="0" err="1"/>
              <a:t>bude</a:t>
            </a:r>
            <a:r>
              <a:rPr lang="pl-PL" dirty="0"/>
              <a:t> </a:t>
            </a:r>
            <a:r>
              <a:rPr lang="pl-PL" dirty="0" err="1"/>
              <a:t>mať</a:t>
            </a:r>
            <a:r>
              <a:rPr lang="pl-PL" dirty="0"/>
              <a:t> za </a:t>
            </a:r>
            <a:r>
              <a:rPr lang="pl-PL" dirty="0" err="1"/>
              <a:t>úlohu</a:t>
            </a:r>
            <a:r>
              <a:rPr lang="pl-PL" dirty="0"/>
              <a:t> </a:t>
            </a:r>
            <a:r>
              <a:rPr lang="pl-PL" dirty="0" err="1"/>
              <a:t>vytvoriť</a:t>
            </a:r>
            <a:r>
              <a:rPr lang="pl-PL" dirty="0"/>
              <a:t> </a:t>
            </a:r>
            <a:r>
              <a:rPr lang="pl-PL" dirty="0" err="1"/>
              <a:t>zoznam</a:t>
            </a:r>
            <a:r>
              <a:rPr lang="pl-PL" dirty="0"/>
              <a:t> </a:t>
            </a:r>
            <a:r>
              <a:rPr lang="pl-PL" dirty="0" err="1"/>
              <a:t>informácií</a:t>
            </a:r>
            <a:r>
              <a:rPr lang="pl-PL" dirty="0"/>
              <a:t> </a:t>
            </a:r>
            <a:r>
              <a:rPr lang="pl-PL" dirty="0" err="1"/>
              <a:t>súvisiacich</a:t>
            </a:r>
            <a:r>
              <a:rPr lang="pl-PL" dirty="0"/>
              <a:t> s </a:t>
            </a:r>
            <a:r>
              <a:rPr lang="pl-PL" dirty="0" err="1"/>
              <a:t>témou</a:t>
            </a:r>
            <a:r>
              <a:rPr lang="pl-PL" dirty="0"/>
              <a:t> </a:t>
            </a:r>
            <a:r>
              <a:rPr lang="pl-PL" dirty="0" err="1"/>
              <a:t>tohto</a:t>
            </a:r>
            <a:r>
              <a:rPr lang="pl-PL" dirty="0"/>
              <a:t> projektu.</a:t>
            </a:r>
          </a:p>
          <a:p>
            <a:pPr lvl="0"/>
            <a:r>
              <a:rPr lang="pl-PL" dirty="0"/>
              <a:t>SKUPINA A:</a:t>
            </a:r>
          </a:p>
          <a:p>
            <a:pPr lvl="0"/>
            <a:r>
              <a:rPr lang="pl-PL" dirty="0" err="1"/>
              <a:t>ústa</a:t>
            </a:r>
            <a:r>
              <a:rPr lang="pl-PL" dirty="0"/>
              <a:t> a choroby </a:t>
            </a:r>
            <a:r>
              <a:rPr lang="pl-PL" dirty="0" err="1"/>
              <a:t>ústnej</a:t>
            </a:r>
            <a:r>
              <a:rPr lang="pl-PL" dirty="0"/>
              <a:t> </a:t>
            </a:r>
            <a:r>
              <a:rPr lang="pl-PL" dirty="0" err="1"/>
              <a:t>dutiny</a:t>
            </a:r>
            <a:endParaRPr lang="pl-PL" dirty="0"/>
          </a:p>
          <a:p>
            <a:pPr lvl="0"/>
            <a:r>
              <a:rPr lang="pl-PL" dirty="0" err="1"/>
              <a:t>hrdlo</a:t>
            </a:r>
            <a:r>
              <a:rPr lang="pl-PL" dirty="0"/>
              <a:t> a choroby </a:t>
            </a:r>
            <a:r>
              <a:rPr lang="pl-PL" dirty="0" err="1"/>
              <a:t>hrdla</a:t>
            </a:r>
            <a:endParaRPr lang="pl-PL" dirty="0"/>
          </a:p>
          <a:p>
            <a:pPr lvl="0"/>
            <a:r>
              <a:rPr lang="pl-PL" dirty="0"/>
              <a:t>SKUPINA B:</a:t>
            </a:r>
          </a:p>
          <a:p>
            <a:pPr lvl="0"/>
            <a:r>
              <a:rPr lang="pl-PL" dirty="0" err="1"/>
              <a:t>pažerák</a:t>
            </a:r>
            <a:r>
              <a:rPr lang="pl-PL" dirty="0"/>
              <a:t> a choroby </a:t>
            </a:r>
            <a:r>
              <a:rPr lang="pl-PL" dirty="0" err="1"/>
              <a:t>pažeráka</a:t>
            </a:r>
            <a:endParaRPr lang="pl-PL" dirty="0"/>
          </a:p>
          <a:p>
            <a:pPr lvl="0"/>
            <a:r>
              <a:rPr lang="pl-PL" dirty="0" err="1"/>
              <a:t>žalúdok</a:t>
            </a:r>
            <a:r>
              <a:rPr lang="pl-PL" dirty="0"/>
              <a:t> a choroby </a:t>
            </a:r>
            <a:r>
              <a:rPr lang="pl-PL" dirty="0" err="1"/>
              <a:t>žalúdka</a:t>
            </a:r>
            <a:endParaRPr lang="pl-PL" dirty="0"/>
          </a:p>
          <a:p>
            <a:pPr lvl="0"/>
            <a:r>
              <a:rPr lang="pl-PL" dirty="0"/>
              <a:t>SKUPINA C:</a:t>
            </a:r>
          </a:p>
          <a:p>
            <a:pPr lvl="0"/>
            <a:r>
              <a:rPr lang="pl-PL" dirty="0" err="1"/>
              <a:t>tenké</a:t>
            </a:r>
            <a:r>
              <a:rPr lang="pl-PL" dirty="0"/>
              <a:t> </a:t>
            </a:r>
            <a:r>
              <a:rPr lang="pl-PL" dirty="0" err="1"/>
              <a:t>črevo</a:t>
            </a:r>
            <a:r>
              <a:rPr lang="pl-PL" dirty="0"/>
              <a:t> a choroby </a:t>
            </a:r>
            <a:r>
              <a:rPr lang="pl-PL" dirty="0" err="1"/>
              <a:t>tenkého</a:t>
            </a:r>
            <a:r>
              <a:rPr lang="pl-PL" dirty="0"/>
              <a:t> </a:t>
            </a:r>
            <a:r>
              <a:rPr lang="pl-PL" dirty="0" err="1"/>
              <a:t>čreva</a:t>
            </a:r>
            <a:endParaRPr lang="pl-PL" dirty="0"/>
          </a:p>
          <a:p>
            <a:pPr lvl="0"/>
            <a:r>
              <a:rPr lang="pl-PL" dirty="0" err="1"/>
              <a:t>hrubé</a:t>
            </a:r>
            <a:r>
              <a:rPr lang="pl-PL" dirty="0"/>
              <a:t> </a:t>
            </a:r>
            <a:r>
              <a:rPr lang="pl-PL" dirty="0" err="1"/>
              <a:t>črevo</a:t>
            </a:r>
            <a:r>
              <a:rPr lang="pl-PL" dirty="0"/>
              <a:t> a choroby </a:t>
            </a:r>
            <a:r>
              <a:rPr lang="pl-PL" dirty="0" err="1"/>
              <a:t>hrubého</a:t>
            </a:r>
            <a:r>
              <a:rPr lang="pl-PL" dirty="0"/>
              <a:t> </a:t>
            </a:r>
            <a:r>
              <a:rPr lang="pl-PL" dirty="0" err="1"/>
              <a:t>čreva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310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-207314"/>
            <a:ext cx="4176464" cy="1224136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PROCES</a:t>
            </a:r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saturation sat="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052736"/>
            <a:ext cx="489654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94374"/>
            <a:ext cx="7632848" cy="5863626"/>
          </a:xfrm>
        </p:spPr>
        <p:txBody>
          <a:bodyPr>
            <a:normAutofit/>
          </a:bodyPr>
          <a:lstStyle/>
          <a:p>
            <a:r>
              <a:rPr lang="pl-PL" dirty="0" err="1"/>
              <a:t>Získané</a:t>
            </a:r>
            <a:r>
              <a:rPr lang="pl-PL" dirty="0"/>
              <a:t> </a:t>
            </a:r>
            <a:r>
              <a:rPr lang="pl-PL" dirty="0" err="1"/>
              <a:t>informácie</a:t>
            </a:r>
            <a:r>
              <a:rPr lang="pl-PL" dirty="0"/>
              <a:t>, </a:t>
            </a:r>
            <a:r>
              <a:rPr lang="pl-PL" dirty="0" err="1"/>
              <a:t>údaje</a:t>
            </a:r>
            <a:r>
              <a:rPr lang="pl-PL" dirty="0"/>
              <a:t>, </a:t>
            </a:r>
            <a:r>
              <a:rPr lang="pl-PL" dirty="0" err="1"/>
              <a:t>kresby</a:t>
            </a:r>
            <a:r>
              <a:rPr lang="pl-PL" dirty="0"/>
              <a:t> a fotografie </a:t>
            </a:r>
            <a:r>
              <a:rPr lang="pl-PL" dirty="0" err="1"/>
              <a:t>pripravte</a:t>
            </a:r>
            <a:r>
              <a:rPr lang="pl-PL" dirty="0"/>
              <a:t> na </a:t>
            </a:r>
            <a:r>
              <a:rPr lang="pl-PL" dirty="0" err="1"/>
              <a:t>kartách</a:t>
            </a:r>
            <a:r>
              <a:rPr lang="pl-PL" dirty="0"/>
              <a:t> </a:t>
            </a:r>
            <a:r>
              <a:rPr lang="pl-PL" dirty="0" err="1"/>
              <a:t>vo</a:t>
            </a:r>
            <a:r>
              <a:rPr lang="pl-PL" dirty="0"/>
              <a:t> </a:t>
            </a:r>
            <a:r>
              <a:rPr lang="pl-PL" dirty="0" err="1"/>
              <a:t>formáte</a:t>
            </a:r>
            <a:r>
              <a:rPr lang="pl-PL" dirty="0"/>
              <a:t> A3.</a:t>
            </a:r>
          </a:p>
          <a:p>
            <a:r>
              <a:rPr lang="pl-PL" dirty="0"/>
              <a:t>Na </a:t>
            </a:r>
            <a:r>
              <a:rPr lang="pl-PL" dirty="0" err="1"/>
              <a:t>prípravu</a:t>
            </a:r>
            <a:r>
              <a:rPr lang="pl-PL" dirty="0"/>
              <a:t> </a:t>
            </a:r>
            <a:r>
              <a:rPr lang="pl-PL" dirty="0" err="1"/>
              <a:t>kariet</a:t>
            </a:r>
            <a:r>
              <a:rPr lang="pl-PL" dirty="0"/>
              <a:t> do albumu </a:t>
            </a:r>
            <a:r>
              <a:rPr lang="pl-PL" dirty="0" err="1"/>
              <a:t>budete</a:t>
            </a:r>
            <a:r>
              <a:rPr lang="pl-PL" dirty="0"/>
              <a:t> </a:t>
            </a:r>
            <a:r>
              <a:rPr lang="pl-PL" dirty="0" err="1"/>
              <a:t>mať</a:t>
            </a:r>
            <a:r>
              <a:rPr lang="pl-PL" dirty="0"/>
              <a:t> </a:t>
            </a:r>
            <a:r>
              <a:rPr lang="pl-PL" dirty="0" err="1"/>
              <a:t>týždeň</a:t>
            </a:r>
            <a:r>
              <a:rPr lang="pl-PL" dirty="0"/>
              <a:t> </a:t>
            </a:r>
            <a:r>
              <a:rPr lang="pl-PL" dirty="0" err="1"/>
              <a:t>času</a:t>
            </a:r>
            <a:r>
              <a:rPr lang="pl-PL" dirty="0"/>
              <a:t> - </a:t>
            </a:r>
            <a:r>
              <a:rPr lang="pl-PL" dirty="0" err="1"/>
              <a:t>hotové</a:t>
            </a:r>
            <a:r>
              <a:rPr lang="pl-PL" dirty="0"/>
              <a:t> karty </a:t>
            </a:r>
            <a:r>
              <a:rPr lang="pl-PL" dirty="0" err="1"/>
              <a:t>doneste</a:t>
            </a:r>
            <a:r>
              <a:rPr lang="pl-PL" dirty="0"/>
              <a:t> na </a:t>
            </a:r>
            <a:r>
              <a:rPr lang="pl-PL" dirty="0" err="1"/>
              <a:t>ďalšiu</a:t>
            </a:r>
            <a:r>
              <a:rPr lang="pl-PL" dirty="0"/>
              <a:t> </a:t>
            </a:r>
            <a:r>
              <a:rPr lang="pl-PL" dirty="0" err="1"/>
              <a:t>hodinu</a:t>
            </a:r>
            <a:r>
              <a:rPr lang="pl-PL" dirty="0"/>
              <a:t> </a:t>
            </a:r>
            <a:r>
              <a:rPr lang="pl-PL" dirty="0" err="1"/>
              <a:t>biológie</a:t>
            </a:r>
            <a:r>
              <a:rPr lang="pl-PL" dirty="0"/>
              <a:t>.</a:t>
            </a:r>
          </a:p>
          <a:p>
            <a:r>
              <a:rPr lang="pl-PL" dirty="0"/>
              <a:t>Z </a:t>
            </a:r>
            <a:r>
              <a:rPr lang="pl-PL" dirty="0" err="1"/>
              <a:t>kartičiek</a:t>
            </a:r>
            <a:r>
              <a:rPr lang="pl-PL" dirty="0"/>
              <a:t> </a:t>
            </a:r>
            <a:r>
              <a:rPr lang="pl-PL" dirty="0" err="1"/>
              <a:t>spoločne</a:t>
            </a:r>
            <a:r>
              <a:rPr lang="pl-PL" dirty="0"/>
              <a:t> </a:t>
            </a:r>
            <a:r>
              <a:rPr lang="pl-PL" dirty="0" err="1"/>
              <a:t>vytvoríte</a:t>
            </a:r>
            <a:r>
              <a:rPr lang="pl-PL" dirty="0"/>
              <a:t> jeden </a:t>
            </a:r>
            <a:r>
              <a:rPr lang="pl-PL" dirty="0" err="1"/>
              <a:t>spoločný</a:t>
            </a:r>
            <a:r>
              <a:rPr lang="pl-PL" dirty="0"/>
              <a:t> album o </a:t>
            </a:r>
            <a:r>
              <a:rPr lang="pl-PL" dirty="0" err="1"/>
              <a:t>ľudskom</a:t>
            </a:r>
            <a:r>
              <a:rPr lang="pl-PL" dirty="0"/>
              <a:t> </a:t>
            </a:r>
            <a:r>
              <a:rPr lang="pl-PL" dirty="0" err="1"/>
              <a:t>tráviacom</a:t>
            </a:r>
            <a:r>
              <a:rPr lang="pl-PL" dirty="0"/>
              <a:t> </a:t>
            </a:r>
            <a:r>
              <a:rPr lang="pl-PL" dirty="0" err="1"/>
              <a:t>systéme</a:t>
            </a:r>
            <a:r>
              <a:rPr lang="pl-PL" dirty="0"/>
              <a:t>.</a:t>
            </a:r>
          </a:p>
          <a:p>
            <a:r>
              <a:rPr lang="pl-PL" dirty="0"/>
              <a:t>Na </a:t>
            </a:r>
            <a:r>
              <a:rPr lang="pl-PL" dirty="0" err="1"/>
              <a:t>základe</a:t>
            </a:r>
            <a:r>
              <a:rPr lang="pl-PL" dirty="0"/>
              <a:t> </a:t>
            </a:r>
            <a:r>
              <a:rPr lang="pl-PL" dirty="0" err="1"/>
              <a:t>informácií</a:t>
            </a:r>
            <a:r>
              <a:rPr lang="pl-PL" dirty="0"/>
              <a:t>, </a:t>
            </a:r>
            <a:r>
              <a:rPr lang="pl-PL" dirty="0" err="1"/>
              <a:t>ktoré</a:t>
            </a:r>
            <a:r>
              <a:rPr lang="pl-PL" dirty="0"/>
              <a:t> </a:t>
            </a:r>
            <a:r>
              <a:rPr lang="pl-PL" dirty="0" err="1"/>
              <a:t>ste</a:t>
            </a:r>
            <a:r>
              <a:rPr lang="pl-PL" dirty="0"/>
              <a:t> </a:t>
            </a:r>
            <a:r>
              <a:rPr lang="pl-PL" dirty="0" err="1"/>
              <a:t>získali</a:t>
            </a:r>
            <a:r>
              <a:rPr lang="pl-PL" dirty="0"/>
              <a:t> </a:t>
            </a:r>
            <a:r>
              <a:rPr lang="pl-PL" dirty="0" err="1"/>
              <a:t>počas</a:t>
            </a:r>
            <a:r>
              <a:rPr lang="pl-PL" dirty="0"/>
              <a:t> </a:t>
            </a:r>
            <a:r>
              <a:rPr lang="pl-PL" dirty="0" err="1"/>
              <a:t>prípravy</a:t>
            </a:r>
            <a:r>
              <a:rPr lang="pl-PL" dirty="0"/>
              <a:t> albumu, </a:t>
            </a:r>
            <a:r>
              <a:rPr lang="pl-PL" dirty="0" err="1"/>
              <a:t>spoločne</a:t>
            </a:r>
            <a:r>
              <a:rPr lang="pl-PL" dirty="0"/>
              <a:t> </a:t>
            </a:r>
            <a:r>
              <a:rPr lang="pl-PL" dirty="0" err="1"/>
              <a:t>vytvoríte</a:t>
            </a:r>
            <a:r>
              <a:rPr lang="pl-PL" dirty="0"/>
              <a:t> </a:t>
            </a:r>
            <a:r>
              <a:rPr lang="pl-PL" dirty="0" err="1"/>
              <a:t>poslednú</a:t>
            </a:r>
            <a:r>
              <a:rPr lang="pl-PL" dirty="0"/>
              <a:t> kartu albumu, na </a:t>
            </a:r>
            <a:r>
              <a:rPr lang="pl-PL" dirty="0" err="1"/>
              <a:t>ktorej</a:t>
            </a:r>
            <a:r>
              <a:rPr lang="pl-PL" dirty="0"/>
              <a:t> </a:t>
            </a:r>
            <a:r>
              <a:rPr lang="pl-PL" dirty="0" err="1"/>
              <a:t>bude</a:t>
            </a:r>
            <a:r>
              <a:rPr lang="pl-PL" dirty="0"/>
              <a:t> model </a:t>
            </a:r>
            <a:r>
              <a:rPr lang="pl-PL" dirty="0" err="1"/>
              <a:t>tráviaceho</a:t>
            </a:r>
            <a:r>
              <a:rPr lang="pl-PL" dirty="0"/>
              <a:t> </a:t>
            </a:r>
            <a:r>
              <a:rPr lang="pl-PL" dirty="0" err="1"/>
              <a:t>systému</a:t>
            </a:r>
            <a:r>
              <a:rPr lang="pl-PL" dirty="0"/>
              <a:t>. </a:t>
            </a:r>
            <a:r>
              <a:rPr lang="pl-PL" dirty="0" err="1"/>
              <a:t>Spôsob</a:t>
            </a:r>
            <a:r>
              <a:rPr lang="pl-PL" dirty="0"/>
              <a:t> </a:t>
            </a:r>
            <a:r>
              <a:rPr lang="pl-PL" dirty="0" err="1"/>
              <a:t>vytvorenia</a:t>
            </a:r>
            <a:r>
              <a:rPr lang="pl-PL" dirty="0"/>
              <a:t> </a:t>
            </a:r>
            <a:r>
              <a:rPr lang="pl-PL" dirty="0" err="1"/>
              <a:t>závisí</a:t>
            </a:r>
            <a:r>
              <a:rPr lang="pl-PL" dirty="0"/>
              <a:t> od </a:t>
            </a:r>
            <a:r>
              <a:rPr lang="pl-PL" dirty="0" err="1"/>
              <a:t>vás</a:t>
            </a:r>
            <a:r>
              <a:rPr lang="pl-PL" dirty="0"/>
              <a:t> (</a:t>
            </a:r>
            <a:r>
              <a:rPr lang="pl-PL" dirty="0" err="1"/>
              <a:t>môže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nakreslený</a:t>
            </a:r>
            <a:r>
              <a:rPr lang="pl-PL" dirty="0"/>
              <a:t>, </a:t>
            </a:r>
            <a:r>
              <a:rPr lang="pl-PL" dirty="0" err="1"/>
              <a:t>vyrobený</a:t>
            </a:r>
            <a:r>
              <a:rPr lang="pl-PL" dirty="0"/>
              <a:t> z </a:t>
            </a:r>
            <a:r>
              <a:rPr lang="pl-PL" dirty="0" err="1"/>
              <a:t>rôznych</a:t>
            </a:r>
            <a:r>
              <a:rPr lang="pl-PL" dirty="0"/>
              <a:t> </a:t>
            </a:r>
            <a:r>
              <a:rPr lang="pl-PL" dirty="0" err="1"/>
              <a:t>materiálov</a:t>
            </a:r>
            <a:r>
              <a:rPr lang="pl-PL" dirty="0"/>
              <a:t>, </a:t>
            </a:r>
            <a:r>
              <a:rPr lang="pl-PL" dirty="0" err="1"/>
              <a:t>môže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tiež</a:t>
            </a:r>
            <a:r>
              <a:rPr lang="pl-PL" dirty="0"/>
              <a:t> </a:t>
            </a:r>
            <a:r>
              <a:rPr lang="pl-PL" dirty="0" err="1"/>
              <a:t>pohyblivý</a:t>
            </a:r>
            <a:r>
              <a:rPr lang="pl-PL" dirty="0"/>
              <a:t> - </a:t>
            </a:r>
            <a:r>
              <a:rPr lang="pl-PL" dirty="0" err="1"/>
              <a:t>teda</a:t>
            </a:r>
            <a:r>
              <a:rPr lang="pl-PL" dirty="0"/>
              <a:t> s </a:t>
            </a:r>
            <a:r>
              <a:rPr lang="pl-PL" dirty="0" err="1"/>
              <a:t>možnosťou</a:t>
            </a:r>
            <a:r>
              <a:rPr lang="pl-PL" dirty="0"/>
              <a:t> </a:t>
            </a:r>
            <a:r>
              <a:rPr lang="pl-PL" dirty="0" err="1"/>
              <a:t>pripínania</a:t>
            </a:r>
            <a:r>
              <a:rPr lang="pl-PL" dirty="0"/>
              <a:t> a </a:t>
            </a:r>
            <a:r>
              <a:rPr lang="pl-PL" dirty="0" err="1"/>
              <a:t>odpínania</a:t>
            </a:r>
            <a:r>
              <a:rPr lang="pl-PL" dirty="0"/>
              <a:t> na kartu </a:t>
            </a:r>
            <a:r>
              <a:rPr lang="pl-PL" dirty="0" err="1"/>
              <a:t>jednotlivých</a:t>
            </a:r>
            <a:r>
              <a:rPr lang="pl-PL" dirty="0"/>
              <a:t> </a:t>
            </a:r>
            <a:r>
              <a:rPr lang="pl-PL" dirty="0" err="1"/>
              <a:t>častí</a:t>
            </a:r>
            <a:r>
              <a:rPr lang="pl-PL" dirty="0"/>
              <a:t> </a:t>
            </a:r>
            <a:r>
              <a:rPr lang="pl-PL" dirty="0" err="1"/>
              <a:t>tráviaceho</a:t>
            </a:r>
            <a:r>
              <a:rPr lang="pl-PL" dirty="0"/>
              <a:t> traktu).</a:t>
            </a:r>
          </a:p>
        </p:txBody>
      </p:sp>
    </p:spTree>
    <p:extLst>
      <p:ext uri="{BB962C8B-B14F-4D97-AF65-F5344CB8AC3E}">
        <p14:creationId xmlns:p14="http://schemas.microsoft.com/office/powerpoint/2010/main" val="3307538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899592" y="404664"/>
            <a:ext cx="3528510" cy="961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62129"/>
            <a:ext cx="3024336" cy="50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539553" y="1556792"/>
            <a:ext cx="5472607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/>
              <a:t>Na </a:t>
            </a:r>
            <a:r>
              <a:rPr lang="pl-PL" sz="2800" dirty="0" err="1"/>
              <a:t>nasledujúcom</a:t>
            </a:r>
            <a:r>
              <a:rPr lang="pl-PL" sz="2800" dirty="0"/>
              <a:t> </a:t>
            </a:r>
            <a:r>
              <a:rPr lang="pl-PL" sz="2800" dirty="0" err="1"/>
              <a:t>hodine</a:t>
            </a:r>
            <a:r>
              <a:rPr lang="pl-PL" sz="2800" dirty="0"/>
              <a:t> </a:t>
            </a:r>
            <a:r>
              <a:rPr lang="pl-PL" sz="2800" dirty="0" err="1"/>
              <a:t>každá</a:t>
            </a:r>
            <a:r>
              <a:rPr lang="pl-PL" sz="2800" dirty="0"/>
              <a:t> z </a:t>
            </a:r>
            <a:r>
              <a:rPr lang="pl-PL" sz="2800" dirty="0" err="1"/>
              <a:t>skupín</a:t>
            </a:r>
            <a:r>
              <a:rPr lang="pl-PL" sz="2800" dirty="0"/>
              <a:t> prezentuje </a:t>
            </a:r>
            <a:r>
              <a:rPr lang="pl-PL" sz="2800" dirty="0" err="1"/>
              <a:t>svoju</a:t>
            </a:r>
            <a:r>
              <a:rPr lang="pl-PL" sz="2800" dirty="0"/>
              <a:t> </a:t>
            </a:r>
            <a:r>
              <a:rPr lang="pl-PL" sz="2800" dirty="0" err="1"/>
              <a:t>tému</a:t>
            </a:r>
            <a:r>
              <a:rPr lang="pl-PL" sz="2800" dirty="0"/>
              <a:t>, aby </a:t>
            </a:r>
            <a:r>
              <a:rPr lang="pl-PL" sz="2800" dirty="0" err="1"/>
              <a:t>sa</a:t>
            </a:r>
            <a:r>
              <a:rPr lang="pl-PL" sz="2800" dirty="0"/>
              <a:t> </a:t>
            </a:r>
            <a:r>
              <a:rPr lang="pl-PL" sz="2800" dirty="0" err="1"/>
              <a:t>podelila</a:t>
            </a:r>
            <a:r>
              <a:rPr lang="pl-PL" sz="2800" dirty="0"/>
              <a:t> s </a:t>
            </a:r>
            <a:r>
              <a:rPr lang="pl-PL" sz="2800" dirty="0" err="1"/>
              <a:t>ostatnými</a:t>
            </a:r>
            <a:r>
              <a:rPr lang="pl-PL" sz="2800" dirty="0"/>
              <a:t> </a:t>
            </a:r>
            <a:r>
              <a:rPr lang="pl-PL" sz="2800" dirty="0" err="1"/>
              <a:t>študentmi</a:t>
            </a:r>
            <a:r>
              <a:rPr lang="pl-PL" sz="2800" dirty="0"/>
              <a:t> o </a:t>
            </a:r>
            <a:r>
              <a:rPr lang="pl-PL" sz="2800" dirty="0" err="1"/>
              <a:t>získané</a:t>
            </a:r>
            <a:r>
              <a:rPr lang="pl-PL" sz="2800" dirty="0"/>
              <a:t> </a:t>
            </a:r>
            <a:r>
              <a:rPr lang="pl-PL" sz="2800" dirty="0" err="1"/>
              <a:t>informácie</a:t>
            </a:r>
            <a:r>
              <a:rPr lang="pl-PL" sz="2800" dirty="0"/>
              <a:t>.</a:t>
            </a:r>
          </a:p>
          <a:p>
            <a:r>
              <a:rPr lang="pl-PL" sz="2800" dirty="0" err="1"/>
              <a:t>Nakoniec</a:t>
            </a:r>
            <a:r>
              <a:rPr lang="pl-PL" sz="2800" dirty="0"/>
              <a:t> </a:t>
            </a:r>
            <a:r>
              <a:rPr lang="pl-PL" sz="2800" dirty="0" err="1"/>
              <a:t>učiteľ</a:t>
            </a:r>
            <a:r>
              <a:rPr lang="pl-PL" sz="2800" dirty="0"/>
              <a:t> </a:t>
            </a:r>
            <a:r>
              <a:rPr lang="pl-PL" sz="2800" dirty="0" err="1"/>
              <a:t>položí</a:t>
            </a:r>
            <a:r>
              <a:rPr lang="pl-PL" sz="2800" dirty="0"/>
              <a:t> </a:t>
            </a:r>
            <a:r>
              <a:rPr lang="pl-PL" sz="2800" dirty="0" err="1"/>
              <a:t>otázky</a:t>
            </a:r>
            <a:r>
              <a:rPr lang="pl-PL" sz="2800" dirty="0"/>
              <a:t>, aby </a:t>
            </a:r>
            <a:r>
              <a:rPr lang="pl-PL" sz="2800" dirty="0" err="1"/>
              <a:t>overil</a:t>
            </a:r>
            <a:r>
              <a:rPr lang="pl-PL" sz="2800" dirty="0"/>
              <a:t>, </a:t>
            </a:r>
            <a:r>
              <a:rPr lang="pl-PL" sz="2800" dirty="0" err="1"/>
              <a:t>koľko</a:t>
            </a:r>
            <a:r>
              <a:rPr lang="pl-PL" sz="2800" dirty="0"/>
              <a:t> </a:t>
            </a:r>
            <a:r>
              <a:rPr lang="pl-PL" sz="2800" dirty="0" err="1"/>
              <a:t>informácií</a:t>
            </a:r>
            <a:r>
              <a:rPr lang="pl-PL" sz="2800" dirty="0"/>
              <a:t> si </a:t>
            </a:r>
            <a:r>
              <a:rPr lang="pl-PL" sz="2800" dirty="0" err="1"/>
              <a:t>zapamätali</a:t>
            </a:r>
            <a:r>
              <a:rPr lang="pl-P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4830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4176464" cy="1152128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352928" cy="5184576"/>
          </a:xfrm>
        </p:spPr>
        <p:txBody>
          <a:bodyPr>
            <a:normAutofit fontScale="92500" lnSpcReduction="10000"/>
          </a:bodyPr>
          <a:lstStyle/>
          <a:p>
            <a:pPr indent="-342900"/>
            <a:r>
              <a:rPr lang="pl-PL" dirty="0" err="1"/>
              <a:t>Hľadajte</a:t>
            </a:r>
            <a:r>
              <a:rPr lang="pl-PL" dirty="0"/>
              <a:t> </a:t>
            </a:r>
            <a:r>
              <a:rPr lang="pl-PL" dirty="0" err="1"/>
              <a:t>informácie</a:t>
            </a:r>
            <a:r>
              <a:rPr lang="pl-PL" dirty="0"/>
              <a:t> </a:t>
            </a:r>
            <a:r>
              <a:rPr lang="pl-PL" dirty="0" err="1"/>
              <a:t>potrebné</a:t>
            </a:r>
            <a:r>
              <a:rPr lang="pl-PL" dirty="0"/>
              <a:t> na </a:t>
            </a:r>
            <a:r>
              <a:rPr lang="pl-PL" dirty="0" err="1"/>
              <a:t>prípravu</a:t>
            </a:r>
            <a:r>
              <a:rPr lang="pl-PL" dirty="0"/>
              <a:t> </a:t>
            </a:r>
            <a:r>
              <a:rPr lang="pl-PL" dirty="0" err="1"/>
              <a:t>úlohy</a:t>
            </a:r>
            <a:r>
              <a:rPr lang="pl-PL" dirty="0"/>
              <a:t> na </a:t>
            </a:r>
            <a:r>
              <a:rPr lang="pl-PL" dirty="0" err="1"/>
              <a:t>uvedených</a:t>
            </a:r>
            <a:r>
              <a:rPr lang="pl-PL" dirty="0"/>
              <a:t> </a:t>
            </a:r>
            <a:r>
              <a:rPr lang="pl-PL" dirty="0" err="1"/>
              <a:t>internetových</a:t>
            </a:r>
            <a:r>
              <a:rPr lang="pl-PL" dirty="0"/>
              <a:t> </a:t>
            </a:r>
            <a:r>
              <a:rPr lang="pl-PL" dirty="0" err="1"/>
              <a:t>stránkach</a:t>
            </a:r>
            <a:r>
              <a:rPr lang="pl-PL" dirty="0"/>
              <a:t> </a:t>
            </a:r>
            <a:r>
              <a:rPr lang="pl-PL" dirty="0" err="1"/>
              <a:t>alebo</a:t>
            </a:r>
            <a:r>
              <a:rPr lang="pl-PL" dirty="0"/>
              <a:t> </a:t>
            </a:r>
            <a:r>
              <a:rPr lang="pl-PL" dirty="0" err="1"/>
              <a:t>iných</a:t>
            </a:r>
            <a:r>
              <a:rPr lang="pl-PL" dirty="0"/>
              <a:t>, </a:t>
            </a:r>
            <a:r>
              <a:rPr lang="pl-PL" dirty="0" err="1"/>
              <a:t>ktoré</a:t>
            </a:r>
            <a:r>
              <a:rPr lang="pl-PL" dirty="0"/>
              <a:t> </a:t>
            </a:r>
            <a:r>
              <a:rPr lang="pl-PL" dirty="0" err="1"/>
              <a:t>poznáte</a:t>
            </a:r>
            <a:r>
              <a:rPr lang="pl-PL" dirty="0"/>
              <a:t>.</a:t>
            </a:r>
          </a:p>
          <a:p>
            <a:pPr indent="-342900"/>
            <a:r>
              <a:rPr lang="pl-PL" dirty="0" err="1"/>
              <a:t>Práca</a:t>
            </a:r>
            <a:r>
              <a:rPr lang="pl-PL" dirty="0"/>
              <a:t> </a:t>
            </a:r>
            <a:r>
              <a:rPr lang="pl-PL" dirty="0" err="1"/>
              <a:t>musí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estetická</a:t>
            </a:r>
            <a:r>
              <a:rPr lang="pl-PL" dirty="0"/>
              <a:t> (</a:t>
            </a:r>
            <a:r>
              <a:rPr lang="pl-PL" dirty="0" err="1"/>
              <a:t>pekne</a:t>
            </a:r>
            <a:r>
              <a:rPr lang="pl-PL" dirty="0"/>
              <a:t> </a:t>
            </a:r>
            <a:r>
              <a:rPr lang="pl-PL" dirty="0" err="1"/>
              <a:t>vykonaná</a:t>
            </a:r>
            <a:r>
              <a:rPr lang="pl-PL" dirty="0"/>
              <a:t>), v </a:t>
            </a:r>
            <a:r>
              <a:rPr lang="pl-PL" dirty="0" err="1"/>
              <a:t>zaujímavej</a:t>
            </a:r>
            <a:r>
              <a:rPr lang="pl-PL" dirty="0"/>
              <a:t>, </a:t>
            </a:r>
            <a:r>
              <a:rPr lang="pl-PL" dirty="0" err="1"/>
              <a:t>vyčerpávajúcej</a:t>
            </a:r>
            <a:r>
              <a:rPr lang="pl-PL" dirty="0"/>
              <a:t>, </a:t>
            </a:r>
            <a:r>
              <a:rPr lang="pl-PL" dirty="0" err="1"/>
              <a:t>rôznorodej</a:t>
            </a:r>
            <a:r>
              <a:rPr lang="pl-PL" dirty="0"/>
              <a:t> </a:t>
            </a:r>
            <a:r>
              <a:rPr lang="pl-PL" dirty="0" err="1"/>
              <a:t>forme</a:t>
            </a:r>
            <a:r>
              <a:rPr lang="pl-PL" dirty="0"/>
              <a:t>.</a:t>
            </a:r>
          </a:p>
          <a:p>
            <a:pPr indent="-342900"/>
            <a:r>
              <a:rPr lang="pl-PL" dirty="0"/>
              <a:t>V </a:t>
            </a:r>
            <a:r>
              <a:rPr lang="pl-PL" dirty="0" err="1"/>
              <a:t>každej</a:t>
            </a:r>
            <a:r>
              <a:rPr lang="pl-PL" dirty="0"/>
              <a:t> </a:t>
            </a:r>
            <a:r>
              <a:rPr lang="pl-PL" dirty="0" err="1"/>
              <a:t>prezentácii</a:t>
            </a:r>
            <a:r>
              <a:rPr lang="pl-PL" dirty="0"/>
              <a:t> </a:t>
            </a:r>
            <a:r>
              <a:rPr lang="pl-PL" dirty="0" err="1"/>
              <a:t>musí</a:t>
            </a:r>
            <a:r>
              <a:rPr lang="pl-PL" dirty="0"/>
              <a:t> </a:t>
            </a:r>
            <a:r>
              <a:rPr lang="pl-PL" dirty="0" err="1"/>
              <a:t>byť</a:t>
            </a:r>
            <a:r>
              <a:rPr lang="pl-PL" dirty="0"/>
              <a:t> </a:t>
            </a:r>
            <a:r>
              <a:rPr lang="pl-PL" dirty="0" err="1"/>
              <a:t>uvedené</a:t>
            </a:r>
            <a:r>
              <a:rPr lang="pl-PL" dirty="0"/>
              <a:t>:</a:t>
            </a:r>
          </a:p>
          <a:p>
            <a:pPr indent="-342900"/>
            <a:endParaRPr lang="pl-PL" dirty="0"/>
          </a:p>
          <a:p>
            <a:pPr marL="45720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pl-PL" dirty="0" err="1"/>
              <a:t>Téma</a:t>
            </a:r>
            <a:r>
              <a:rPr lang="pl-PL" dirty="0"/>
              <a:t> (</a:t>
            </a:r>
            <a:r>
              <a:rPr lang="pl-PL" dirty="0" err="1"/>
              <a:t>iná</a:t>
            </a:r>
            <a:r>
              <a:rPr lang="pl-PL" dirty="0"/>
              <a:t> </a:t>
            </a:r>
            <a:r>
              <a:rPr lang="pl-PL" dirty="0" err="1"/>
              <a:t>pre</a:t>
            </a:r>
            <a:r>
              <a:rPr lang="pl-PL" dirty="0"/>
              <a:t> </a:t>
            </a:r>
            <a:r>
              <a:rPr lang="pl-PL" dirty="0" err="1"/>
              <a:t>každú</a:t>
            </a:r>
            <a:r>
              <a:rPr lang="pl-PL" dirty="0"/>
              <a:t> </a:t>
            </a:r>
            <a:r>
              <a:rPr lang="pl-PL" dirty="0" err="1"/>
              <a:t>skupinu</a:t>
            </a:r>
            <a:r>
              <a:rPr lang="pl-PL" dirty="0"/>
              <a:t>).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pl-PL" dirty="0" err="1"/>
              <a:t>Mená</a:t>
            </a:r>
            <a:r>
              <a:rPr lang="pl-PL" dirty="0"/>
              <a:t> a </a:t>
            </a:r>
            <a:r>
              <a:rPr lang="pl-PL" dirty="0" err="1"/>
              <a:t>priezviská</a:t>
            </a:r>
            <a:r>
              <a:rPr lang="pl-PL" dirty="0"/>
              <a:t> </a:t>
            </a:r>
            <a:r>
              <a:rPr lang="pl-PL" dirty="0" err="1"/>
              <a:t>študentov</a:t>
            </a:r>
            <a:r>
              <a:rPr lang="pl-PL" dirty="0"/>
              <a:t>, </a:t>
            </a:r>
            <a:r>
              <a:rPr lang="pl-PL" dirty="0" err="1"/>
              <a:t>ktorí</a:t>
            </a:r>
            <a:r>
              <a:rPr lang="pl-PL" dirty="0"/>
              <a:t> </a:t>
            </a:r>
            <a:r>
              <a:rPr lang="pl-PL" dirty="0" err="1"/>
              <a:t>ju</a:t>
            </a:r>
            <a:r>
              <a:rPr lang="pl-PL" dirty="0"/>
              <a:t> </a:t>
            </a:r>
            <a:r>
              <a:rPr lang="pl-PL" dirty="0" err="1"/>
              <a:t>pripravili</a:t>
            </a:r>
            <a:r>
              <a:rPr lang="pl-PL" dirty="0"/>
              <a:t>.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pl-PL" dirty="0" err="1"/>
              <a:t>Spracovanie</a:t>
            </a:r>
            <a:r>
              <a:rPr lang="pl-PL" dirty="0"/>
              <a:t> </a:t>
            </a:r>
            <a:r>
              <a:rPr lang="pl-PL" dirty="0" err="1"/>
              <a:t>témy</a:t>
            </a:r>
            <a:r>
              <a:rPr lang="pl-PL" dirty="0"/>
              <a:t> </a:t>
            </a:r>
            <a:r>
              <a:rPr lang="pl-PL" dirty="0" err="1"/>
              <a:t>podľa</a:t>
            </a:r>
            <a:r>
              <a:rPr lang="pl-PL" dirty="0"/>
              <a:t> </a:t>
            </a:r>
            <a:r>
              <a:rPr lang="pl-PL" dirty="0" err="1"/>
              <a:t>pokynov</a:t>
            </a:r>
            <a:r>
              <a:rPr lang="pl-PL" dirty="0"/>
              <a:t>.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pl-PL" dirty="0" err="1"/>
              <a:t>Každá</a:t>
            </a:r>
            <a:r>
              <a:rPr lang="pl-PL" dirty="0"/>
              <a:t> skupina </a:t>
            </a:r>
            <a:r>
              <a:rPr lang="pl-PL" dirty="0" err="1"/>
              <a:t>samostatne</a:t>
            </a:r>
            <a:r>
              <a:rPr lang="pl-PL" dirty="0"/>
              <a:t> prezentuje </a:t>
            </a:r>
            <a:r>
              <a:rPr lang="pl-PL" dirty="0" err="1"/>
              <a:t>svoju</a:t>
            </a:r>
            <a:r>
              <a:rPr lang="pl-PL" dirty="0"/>
              <a:t> </a:t>
            </a:r>
            <a:r>
              <a:rPr lang="pl-PL" dirty="0" err="1"/>
              <a:t>prácu</a:t>
            </a:r>
            <a:r>
              <a:rPr lang="pl-PL" dirty="0"/>
              <a:t> </a:t>
            </a:r>
            <a:r>
              <a:rPr lang="pl-PL" dirty="0" err="1"/>
              <a:t>pred</a:t>
            </a:r>
            <a:r>
              <a:rPr lang="pl-PL" dirty="0"/>
              <a:t> </a:t>
            </a:r>
            <a:r>
              <a:rPr lang="pl-PL" dirty="0" err="1"/>
              <a:t>triedou</a:t>
            </a:r>
            <a:r>
              <a:rPr lang="pl-PL" dirty="0"/>
              <a:t>.</a:t>
            </a:r>
          </a:p>
          <a:p>
            <a:pPr marL="457200" indent="-457200">
              <a:buClr>
                <a:schemeClr val="accent1">
                  <a:lumMod val="50000"/>
                </a:schemeClr>
              </a:buClr>
              <a:buFont typeface="+mj-lt"/>
              <a:buAutoNum type="arabicPeriod"/>
            </a:pPr>
            <a:r>
              <a:rPr lang="pl-PL" dirty="0" err="1"/>
              <a:t>Každá</a:t>
            </a:r>
            <a:r>
              <a:rPr lang="pl-PL" dirty="0"/>
              <a:t> skupina prezentuje </a:t>
            </a:r>
            <a:r>
              <a:rPr lang="pl-PL" dirty="0" err="1"/>
              <a:t>svoju</a:t>
            </a:r>
            <a:r>
              <a:rPr lang="pl-PL" dirty="0"/>
              <a:t> </a:t>
            </a:r>
            <a:r>
              <a:rPr lang="pl-PL" dirty="0" err="1"/>
              <a:t>prácu</a:t>
            </a:r>
            <a:r>
              <a:rPr lang="pl-PL" dirty="0"/>
              <a:t> </a:t>
            </a:r>
            <a:r>
              <a:rPr lang="pl-PL" dirty="0" err="1"/>
              <a:t>pred</a:t>
            </a:r>
            <a:r>
              <a:rPr lang="pl-PL" dirty="0"/>
              <a:t> </a:t>
            </a:r>
            <a:r>
              <a:rPr lang="pl-PL" dirty="0" err="1"/>
              <a:t>celou</a:t>
            </a:r>
            <a:r>
              <a:rPr lang="pl-PL" dirty="0"/>
              <a:t> </a:t>
            </a:r>
            <a:r>
              <a:rPr lang="pl-PL" dirty="0" err="1"/>
              <a:t>triedou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3412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415</TotalTime>
  <Words>1209</Words>
  <Application>Microsoft Office PowerPoint</Application>
  <PresentationFormat>Pokaz na ekranie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2</vt:lpstr>
      <vt:lpstr>Austin</vt:lpstr>
      <vt:lpstr>TRÁVIACI SYSTÉM</vt:lpstr>
      <vt:lpstr>OBSAH</vt:lpstr>
      <vt:lpstr>Úvod</vt:lpstr>
      <vt:lpstr>Úvod</vt:lpstr>
      <vt:lpstr>Úloha</vt:lpstr>
      <vt:lpstr>PROCES</vt:lpstr>
      <vt:lpstr>PROCES</vt:lpstr>
      <vt:lpstr>Prezentacja programu PowerPoint</vt:lpstr>
      <vt:lpstr>PROCES</vt:lpstr>
      <vt:lpstr>ZDROJE</vt:lpstr>
      <vt:lpstr>ZDROJE</vt:lpstr>
      <vt:lpstr>HODNOTENIE</vt:lpstr>
      <vt:lpstr>HODNOTENIE</vt:lpstr>
      <vt:lpstr>ZÁVER</vt:lpstr>
      <vt:lpstr>PRÍRUČKA PRE UČITEĽA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Wronka</dc:creator>
  <cp:lastModifiedBy>DELL</cp:lastModifiedBy>
  <cp:revision>42</cp:revision>
  <dcterms:created xsi:type="dcterms:W3CDTF">2017-03-05T12:23:35Z</dcterms:created>
  <dcterms:modified xsi:type="dcterms:W3CDTF">2024-02-21T13:28:42Z</dcterms:modified>
</cp:coreProperties>
</file>